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7" r:id="rId3"/>
    <p:sldMasterId id="2147483684" r:id="rId4"/>
  </p:sldMasterIdLst>
  <p:notesMasterIdLst>
    <p:notesMasterId r:id="rId26"/>
  </p:notesMasterIdLst>
  <p:sldIdLst>
    <p:sldId id="636" r:id="rId5"/>
    <p:sldId id="637" r:id="rId6"/>
    <p:sldId id="638" r:id="rId7"/>
    <p:sldId id="350" r:id="rId8"/>
    <p:sldId id="351" r:id="rId9"/>
    <p:sldId id="352" r:id="rId10"/>
    <p:sldId id="353" r:id="rId11"/>
    <p:sldId id="354" r:id="rId12"/>
    <p:sldId id="355" r:id="rId13"/>
    <p:sldId id="356" r:id="rId14"/>
    <p:sldId id="357" r:id="rId15"/>
    <p:sldId id="358" r:id="rId16"/>
    <p:sldId id="359" r:id="rId17"/>
    <p:sldId id="360" r:id="rId18"/>
    <p:sldId id="361" r:id="rId19"/>
    <p:sldId id="362" r:id="rId20"/>
    <p:sldId id="363" r:id="rId21"/>
    <p:sldId id="364" r:id="rId22"/>
    <p:sldId id="365" r:id="rId23"/>
    <p:sldId id="366" r:id="rId24"/>
    <p:sldId id="639"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999宝藏网" initials="9" lastIdx="3"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59" d="100"/>
          <a:sy n="59" d="100"/>
        </p:scale>
        <p:origin x="89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0" Type="http://schemas.openxmlformats.org/officeDocument/2006/relationships/commentAuthors" Target="commentAuthors.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notesMaster" Target="notesMasters/notesMaster1.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A8F44A-DC25-441E-9650-2FB9293C7AF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34F835-DE23-44AA-8AA6-4023BB89CE6E}"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89.xml"/><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0" Type="http://schemas.openxmlformats.org/officeDocument/2006/relationships/tags" Target="../tags/tag90.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0" Type="http://schemas.openxmlformats.org/officeDocument/2006/relationships/tags" Target="../tags/tag99.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107.xml"/><Relationship Id="rId8" Type="http://schemas.openxmlformats.org/officeDocument/2006/relationships/tags" Target="../tags/tag106.xml"/><Relationship Id="rId7" Type="http://schemas.openxmlformats.org/officeDocument/2006/relationships/tags" Target="../tags/tag105.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0" Type="http://schemas.openxmlformats.org/officeDocument/2006/relationships/tags" Target="../tags/tag116.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74320" y="321260"/>
            <a:ext cx="11683455" cy="393053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schemeClr val="lt1"/>
              </a:solidFill>
              <a:highlight>
                <a:srgbClr val="1171F1"/>
              </a:highlight>
            </a:endParaRPr>
          </a:p>
        </p:txBody>
      </p:sp>
      <p:sp>
        <p:nvSpPr>
          <p:cNvPr id="8" name="任意形状 8"/>
          <p:cNvSpPr/>
          <p:nvPr userDrawn="1">
            <p:custDataLst>
              <p:tags r:id="rId3"/>
            </p:custDataLst>
          </p:nvPr>
        </p:nvSpPr>
        <p:spPr>
          <a:xfrm>
            <a:off x="9490237" y="32125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endParaRPr>
          </a:p>
        </p:txBody>
      </p:sp>
      <p:sp>
        <p:nvSpPr>
          <p:cNvPr id="9" name="任意形状 9"/>
          <p:cNvSpPr/>
          <p:nvPr userDrawn="1">
            <p:custDataLst>
              <p:tags r:id="rId4"/>
            </p:custDataLst>
          </p:nvPr>
        </p:nvSpPr>
        <p:spPr>
          <a:xfrm rot="10800000">
            <a:off x="261015" y="2411670"/>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solidFill>
                <a:schemeClr val="lt1"/>
              </a:solidFill>
              <a:highlight>
                <a:srgbClr val="1171F1"/>
              </a:highlight>
            </a:endParaRPr>
          </a:p>
        </p:txBody>
      </p:sp>
      <p:sp>
        <p:nvSpPr>
          <p:cNvPr id="10" name="矩形 9"/>
          <p:cNvSpPr/>
          <p:nvPr userDrawn="1">
            <p:custDataLst>
              <p:tags r:id="rId5"/>
            </p:custDataLst>
          </p:nvPr>
        </p:nvSpPr>
        <p:spPr>
          <a:xfrm>
            <a:off x="9471025" y="6254750"/>
            <a:ext cx="180022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矩形 10"/>
          <p:cNvSpPr/>
          <p:nvPr userDrawn="1">
            <p:custDataLst>
              <p:tags r:id="rId6"/>
            </p:custDataLst>
          </p:nvPr>
        </p:nvSpPr>
        <p:spPr>
          <a:xfrm flipV="1">
            <a:off x="750570" y="6305550"/>
            <a:ext cx="71564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矩形 11"/>
          <p:cNvSpPr/>
          <p:nvPr userDrawn="1">
            <p:custDataLst>
              <p:tags r:id="rId7"/>
            </p:custDataLst>
          </p:nvPr>
        </p:nvSpPr>
        <p:spPr>
          <a:xfrm>
            <a:off x="1555115" y="6306820"/>
            <a:ext cx="88900"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 name="矩形 12"/>
          <p:cNvSpPr/>
          <p:nvPr userDrawn="1">
            <p:custDataLst>
              <p:tags r:id="rId8"/>
            </p:custDataLst>
          </p:nvPr>
        </p:nvSpPr>
        <p:spPr>
          <a:xfrm>
            <a:off x="1731010" y="6306820"/>
            <a:ext cx="25336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6" name="日期占位符 15"/>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p:txBody>
          <a:bodyPr/>
          <a:lstStyle/>
          <a:p>
            <a:endParaRPr lang="zh-CN" altLang="en-US" dirty="0"/>
          </a:p>
        </p:txBody>
      </p:sp>
      <p:sp>
        <p:nvSpPr>
          <p:cNvPr id="18" name="灯片编号占位符 17"/>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883644" y="809127"/>
            <a:ext cx="9144000" cy="1896745"/>
          </a:xfrm>
        </p:spPr>
        <p:txBody>
          <a:bodyPr lIns="91440" tIns="45720" rIns="91440" bIns="0" anchor="b" anchorCtr="0">
            <a:normAutofit/>
          </a:bodyPr>
          <a:lstStyle>
            <a:lvl1pPr algn="l">
              <a:defRPr sz="660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883643" y="3017520"/>
            <a:ext cx="9144000" cy="890270"/>
          </a:xfrm>
        </p:spPr>
        <p:txBody>
          <a:bodyPr lIns="91440" tIns="0" rIns="91440" bIns="45720">
            <a:normAutofit/>
          </a:bodyPr>
          <a:lstStyle>
            <a:lvl1pPr marL="0" indent="0" algn="l" eaLnBrk="1" fontAlgn="auto" latinLnBrk="0" hangingPunct="1">
              <a:lnSpc>
                <a:spcPct val="100000"/>
              </a:lnSpc>
              <a:buNone/>
              <a:defRPr sz="2400" u="none" strike="noStrike" kern="1200" cap="none" spc="200" normalizeH="0" baseline="0">
                <a:solidFill>
                  <a:schemeClr val="tx1">
                    <a:lumMod val="75000"/>
                    <a:lumOff val="2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883644" y="5050433"/>
            <a:ext cx="3365430" cy="579657"/>
          </a:xfrm>
        </p:spPr>
        <p:txBody>
          <a:bodyPr lIns="91440" tIns="45720" rIns="91440" bIns="45720">
            <a:normAutofit/>
          </a:bodyPr>
          <a:lstStyle>
            <a:lvl1pPr marL="0" indent="0">
              <a:buNone/>
              <a:defRPr sz="24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66065" y="313690"/>
            <a:ext cx="11683365" cy="5634990"/>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9" name="矩形 8"/>
          <p:cNvSpPr/>
          <p:nvPr userDrawn="1">
            <p:custDataLst>
              <p:tags r:id="rId3"/>
            </p:custDataLst>
          </p:nvPr>
        </p:nvSpPr>
        <p:spPr>
          <a:xfrm>
            <a:off x="1422400" y="4064000"/>
            <a:ext cx="5283200" cy="12700"/>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形状 8"/>
          <p:cNvSpPr/>
          <p:nvPr userDrawn="1">
            <p:custDataLst>
              <p:tags r:id="rId4"/>
            </p:custDataLst>
          </p:nvPr>
        </p:nvSpPr>
        <p:spPr>
          <a:xfrm>
            <a:off x="9480712" y="313004"/>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8" name="任意形状 9"/>
          <p:cNvSpPr/>
          <p:nvPr userDrawn="1">
            <p:custDataLst>
              <p:tags r:id="rId5"/>
            </p:custDataLst>
          </p:nvPr>
        </p:nvSpPr>
        <p:spPr>
          <a:xfrm rot="10800000">
            <a:off x="261015" y="4113028"/>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6"/>
            </p:custDataLst>
          </p:nvPr>
        </p:nvSpPr>
        <p:spPr>
          <a:xfrm>
            <a:off x="1320799" y="2376714"/>
            <a:ext cx="6653601" cy="1607337"/>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9600" b="1" i="0" u="none" strike="noStrike" kern="1200" cap="none" spc="6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p:txBody>
          <a:bodyPr>
            <a:normAutofit/>
          </a:bodyPr>
          <a:lstStyle>
            <a:lvl1pPr>
              <a:defRPr baseline="0">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63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custDataLst>
              <p:tags r:id="rId3"/>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4"/>
            </p:custDataLst>
          </p:nvPr>
        </p:nvSpPr>
        <p:spPr>
          <a:xfrm>
            <a:off x="1281600" y="1249200"/>
            <a:ext cx="9626400" cy="723600"/>
          </a:xfrm>
        </p:spPr>
        <p:txBody>
          <a:bodyPr anchor="ctr">
            <a:normAutofit/>
          </a:bodyPr>
          <a:lstStyle>
            <a:lvl1pPr>
              <a:defRPr sz="32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1281113" y="2163600"/>
            <a:ext cx="9626600" cy="3445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6" name="任意形状 8"/>
          <p:cNvSpPr/>
          <p:nvPr userDrawn="1">
            <p:custDataLst>
              <p:tags r:id="rId3"/>
            </p:custDataLst>
          </p:nvPr>
        </p:nvSpPr>
        <p:spPr>
          <a:xfrm rot="16200000">
            <a:off x="-21591" y="25773"/>
            <a:ext cx="1741805" cy="169862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任意形状 9"/>
          <p:cNvSpPr/>
          <p:nvPr userDrawn="1">
            <p:custDataLst>
              <p:tags r:id="rId4"/>
            </p:custDataLst>
          </p:nvPr>
        </p:nvSpPr>
        <p:spPr>
          <a:xfrm rot="10800000">
            <a:off x="0" y="5913755"/>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ormAutofit/>
          </a:bodyPr>
          <a:lstStyle>
            <a:lvl1pPr>
              <a:defRPr sz="3600" baseline="0">
                <a:solidFill>
                  <a:schemeClr val="accent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8" name="任意形状 9"/>
          <p:cNvSpPr/>
          <p:nvPr userDrawn="1">
            <p:custDataLst>
              <p:tags r:id="rId3"/>
            </p:custDataLst>
          </p:nvPr>
        </p:nvSpPr>
        <p:spPr>
          <a:xfrm rot="16200000">
            <a:off x="-18383" y="15240"/>
            <a:ext cx="1243965" cy="121348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4"/>
            </p:custDataLst>
          </p:nvPr>
        </p:nvSpPr>
        <p:spPr>
          <a:xfrm>
            <a:off x="10344785" y="0"/>
            <a:ext cx="1847215"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5"/>
            </p:custDataLst>
          </p:nvPr>
        </p:nvSpPr>
        <p:spPr>
          <a:xfrm>
            <a:off x="612000" y="781200"/>
            <a:ext cx="10976400" cy="626400"/>
          </a:xfrm>
        </p:spPr>
        <p:txBody>
          <a:bodyPr anchor="ctr">
            <a:normAutofit/>
          </a:bodyPr>
          <a:lstStyle>
            <a:lvl1pPr algn="ctr">
              <a:defRPr sz="36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3810" y="5029201"/>
            <a:ext cx="12192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0" name="任意形状 9"/>
          <p:cNvSpPr/>
          <p:nvPr userDrawn="1">
            <p:custDataLst>
              <p:tags r:id="rId3"/>
            </p:custDataLst>
          </p:nvPr>
        </p:nvSpPr>
        <p:spPr>
          <a:xfrm rot="10800000">
            <a:off x="3810" y="5905500"/>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a:xfrm>
            <a:off x="604800" y="669600"/>
            <a:ext cx="10976400" cy="565200"/>
          </a:xfrm>
        </p:spPr>
        <p:txBody>
          <a:bodyPr anchor="ctr">
            <a:normAutofit/>
          </a:bodyPr>
          <a:lstStyle>
            <a:lvl1pPr algn="ctr">
              <a:defRPr sz="32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594000" y="5180400"/>
            <a:ext cx="11001600" cy="10116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12192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755" y="193040"/>
            <a:ext cx="11037570" cy="521335"/>
          </a:xfrm>
        </p:spPr>
        <p:txBody>
          <a:bodyPr>
            <a:noAutofit/>
          </a:bodyPr>
          <a:lstStyle>
            <a:lvl1pPr>
              <a:defRPr sz="28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vl2pPr>
              <a:defRPr baseline="0">
                <a:solidFill>
                  <a:schemeClr val="tx1">
                    <a:lumMod val="75000"/>
                    <a:lumOff val="25000"/>
                  </a:schemeClr>
                </a:solidFill>
                <a:latin typeface="Arial" panose="020B0604020202020204" pitchFamily="34" charset="0"/>
                <a:ea typeface="微软雅黑" panose="020B0503020204020204" pitchFamily="34" charset="-122"/>
              </a:defRPr>
            </a:lvl2pPr>
            <a:lvl3pPr>
              <a:defRPr baseline="0">
                <a:solidFill>
                  <a:schemeClr val="tx1">
                    <a:lumMod val="75000"/>
                    <a:lumOff val="25000"/>
                  </a:schemeClr>
                </a:solidFill>
                <a:latin typeface="Arial" panose="020B0604020202020204" pitchFamily="34" charset="0"/>
                <a:ea typeface="微软雅黑" panose="020B0503020204020204" pitchFamily="34" charset="-122"/>
              </a:defRPr>
            </a:lvl3pPr>
            <a:lvl4pPr>
              <a:defRPr baseline="0">
                <a:solidFill>
                  <a:schemeClr val="tx1">
                    <a:lumMod val="75000"/>
                    <a:lumOff val="25000"/>
                  </a:schemeClr>
                </a:solidFill>
                <a:latin typeface="Arial" panose="020B0604020202020204" pitchFamily="34" charset="0"/>
                <a:ea typeface="微软雅黑" panose="020B0503020204020204" pitchFamily="34" charset="-122"/>
              </a:defRPr>
            </a:lvl4pPr>
            <a:lvl5pPr>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normAutofit/>
          </a:bodyPr>
          <a:lstStyle>
            <a:lvl1pPr algn="ctr">
              <a:defRPr sz="6000" baseline="0">
                <a:solidFill>
                  <a:schemeClr val="accent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a:t>单击此处编辑母版副标题样式</a:t>
            </a: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a:t>单击此处编辑母版文本样式</a:t>
            </a: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a:t>单击图标添加图片</a:t>
            </a:r>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a:t>单击此处编辑母版文本样式</a:t>
            </a: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12249150"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2" name="标题 1"/>
          <p:cNvSpPr>
            <a:spLocks noGrp="1"/>
          </p:cNvSpPr>
          <p:nvPr>
            <p:ph type="title" hasCustomPrompt="1"/>
            <p:custDataLst>
              <p:tags r:id="rId3"/>
            </p:custDataLst>
          </p:nvPr>
        </p:nvSpPr>
        <p:spPr>
          <a:xfrm>
            <a:off x="4676775" y="2059757"/>
            <a:ext cx="6243774" cy="922021"/>
          </a:xfrm>
        </p:spPr>
        <p:txBody>
          <a:bodyPr lIns="91440" tIns="45720" rIns="91440" bIns="0" anchor="b" anchorCtr="0">
            <a:normAutofit/>
          </a:bodyPr>
          <a:lstStyle>
            <a:lvl1pPr>
              <a:defRPr sz="5400" u="none" strike="noStrike" kern="1200" cap="none" spc="300" normalizeH="0" baseline="0">
                <a:solidFill>
                  <a:schemeClr val="accent1"/>
                </a:solidFill>
                <a:uFillTx/>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4676775" y="3102596"/>
            <a:ext cx="6243774" cy="1401006"/>
          </a:xfrm>
        </p:spPr>
        <p:txBody>
          <a:bodyPr lIns="91440" tIns="0" rIns="91440" bIns="45720">
            <a:normAutofit/>
          </a:bodyPr>
          <a:lstStyle>
            <a:lvl1pPr marL="0" indent="0" eaLnBrk="1" fontAlgn="auto" latinLnBrk="0" hangingPunct="1">
              <a:buNone/>
              <a:defRPr kumimoji="0" lang="zh-CN" altLang="en-US" sz="180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a:t>Click to 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4" name="Holder 4"/>
          <p:cNvSpPr>
            <a:spLocks noGrp="1"/>
          </p:cNvSpPr>
          <p:nvPr>
            <p:ph type="sldNum" sz="quarter" idx="7"/>
          </p:nvPr>
        </p:nvSpPr>
        <p:spPr/>
        <p:txBody>
          <a:bodyPr lIns="0" tIns="0" rIns="0" bIns="0"/>
          <a:lstStyle>
            <a:lvl1pPr>
              <a:defRPr sz="1400" b="0" i="0">
                <a:solidFill>
                  <a:schemeClr val="tx1"/>
                </a:solidFill>
                <a:latin typeface="Times New Roman" panose="02020603050405020304"/>
                <a:cs typeface="Times New Roman" panose="02020603050405020304"/>
              </a:defRPr>
            </a:lvl1pPr>
          </a:lstStyle>
          <a:p>
            <a:pPr marL="25400">
              <a:lnSpc>
                <a:spcPts val="1630"/>
              </a:lnSpc>
            </a:pPr>
            <a:fld id="{81D60167-4931-47E6-BA6A-407CBD079E47}" type="slidenum">
              <a:rPr lang="en-US" altLang="zh-CN" smtClean="0"/>
            </a:fld>
            <a:r>
              <a:rPr lang="en-US" altLang="zh-CN"/>
              <a:t>1</a:t>
            </a:r>
            <a:endParaRPr lang="en-US" altLang="zh-CN" dirty="0"/>
          </a:p>
        </p:txBody>
      </p:sp>
    </p:spTree>
  </p:cSld>
  <p:clrMapOvr>
    <a:masterClrMapping/>
  </p:clrMapOvr>
  <p:transition spd="med">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344356" y="805402"/>
            <a:ext cx="11142979" cy="369332"/>
          </a:xfrm>
          <a:prstGeom prst="rect">
            <a:avLst/>
          </a:prstGeom>
        </p:spPr>
        <p:txBody>
          <a:bodyPr wrap="square" lIns="0" tIns="0" rIns="0" bIns="0">
            <a:spAutoFit/>
          </a:bodyPr>
          <a:lstStyle>
            <a:lvl1pPr>
              <a:defRPr sz="2400" b="0" i="0">
                <a:solidFill>
                  <a:srgbClr val="990000"/>
                </a:solidFill>
                <a:latin typeface="隶书" panose="02010509060101010101" charset="-122"/>
                <a:cs typeface="隶书" panose="02010509060101010101" charset="-122"/>
              </a:defRPr>
            </a:lvl1pPr>
          </a:lstStyle>
          <a:p/>
        </p:txBody>
      </p:sp>
      <p:sp>
        <p:nvSpPr>
          <p:cNvPr id="3" name="Holder 3"/>
          <p:cNvSpPr>
            <a:spLocks noGrp="1"/>
          </p:cNvSpPr>
          <p:nvPr>
            <p:ph type="subTitle" idx="4"/>
          </p:nvPr>
        </p:nvSpPr>
        <p:spPr>
          <a:xfrm>
            <a:off x="1828800" y="3840480"/>
            <a:ext cx="8534400" cy="384721"/>
          </a:xfrm>
          <a:prstGeom prst="rect">
            <a:avLst/>
          </a:prstGeom>
        </p:spPr>
        <p:txBody>
          <a:bodyPr wrap="square" lIns="0" tIns="0" rIns="0" bIns="0">
            <a:spAutoFit/>
          </a:bodyPr>
          <a:lstStyle>
            <a:lvl1pPr>
              <a:defRPr/>
            </a:lvl1pPr>
          </a:lstStyle>
          <a:p/>
        </p:txBody>
      </p:sp>
      <p:sp>
        <p:nvSpPr>
          <p:cNvPr id="6" name="Holder 6"/>
          <p:cNvSpPr>
            <a:spLocks noGrp="1"/>
          </p:cNvSpPr>
          <p:nvPr>
            <p:ph type="sldNum" sz="quarter" idx="7"/>
          </p:nvPr>
        </p:nvSpPr>
        <p:spPr/>
        <p:txBody>
          <a:bodyPr lIns="0" tIns="0" rIns="0" bIns="0"/>
          <a:lstStyle>
            <a:lvl1pPr>
              <a:defRPr sz="1400" b="0" i="0">
                <a:solidFill>
                  <a:schemeClr val="tx1"/>
                </a:solidFill>
                <a:latin typeface="Times New Roman" panose="02020603050405020304"/>
                <a:cs typeface="Times New Roman" panose="02020603050405020304"/>
              </a:defRPr>
            </a:lvl1pPr>
          </a:lstStyle>
          <a:p>
            <a:pPr marL="25400">
              <a:lnSpc>
                <a:spcPts val="1630"/>
              </a:lnSpc>
            </a:pPr>
            <a:fld id="{81D60167-4931-47E6-BA6A-407CBD079E47}" type="slidenum">
              <a:rPr lang="en-US" altLang="zh-CN" smtClean="0"/>
            </a:fld>
            <a:r>
              <a:rPr lang="en-US" altLang="zh-CN"/>
              <a:t>1</a:t>
            </a:r>
            <a:endParaRPr lang="en-US" altLang="zh-CN" dirty="0"/>
          </a:p>
        </p:txBody>
      </p:sp>
    </p:spTree>
  </p:cSld>
  <p:clrMapOvr>
    <a:masterClrMapping/>
  </p:clrMapOvr>
  <p:transition spd="med">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CC99"/>
                </a:solidFill>
                <a:latin typeface="隶书" panose="02010509060101010101" charset="-122"/>
                <a:cs typeface="隶书" panose="02010509060101010101" charset="-122"/>
              </a:defRPr>
            </a:lvl1pPr>
          </a:lstStyle>
          <a:p/>
        </p:txBody>
      </p:sp>
      <p:sp>
        <p:nvSpPr>
          <p:cNvPr id="5" name="Holder 5"/>
          <p:cNvSpPr>
            <a:spLocks noGrp="1"/>
          </p:cNvSpPr>
          <p:nvPr>
            <p:ph type="sldNum" sz="quarter" idx="7"/>
          </p:nvPr>
        </p:nvSpPr>
        <p:spPr/>
        <p:txBody>
          <a:bodyPr lIns="0" tIns="0" rIns="0" bIns="0"/>
          <a:lstStyle>
            <a:lvl1pPr>
              <a:defRPr sz="1400" b="0" i="0">
                <a:solidFill>
                  <a:schemeClr val="tx1"/>
                </a:solidFill>
                <a:latin typeface="Times New Roman" panose="02020603050405020304"/>
                <a:cs typeface="Times New Roman" panose="02020603050405020304"/>
              </a:defRPr>
            </a:lvl1pPr>
          </a:lstStyle>
          <a:p>
            <a:pPr marL="25400">
              <a:lnSpc>
                <a:spcPts val="1630"/>
              </a:lnSpc>
            </a:pPr>
            <a:fld id="{81D60167-4931-47E6-BA6A-407CBD079E47}" type="slidenum">
              <a:rPr lang="en-US" altLang="zh-CN" smtClean="0"/>
            </a:fld>
            <a:r>
              <a:rPr lang="en-US" altLang="zh-CN"/>
              <a:t>1</a:t>
            </a:r>
            <a:endParaRPr lang="en-US" altLang="zh-CN" dirty="0"/>
          </a:p>
        </p:txBody>
      </p:sp>
    </p:spTree>
  </p:cSld>
  <p:clrMapOvr>
    <a:masterClrMapping/>
  </p:clrMapOvr>
  <p:transition spd="med">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24E92C63-36C9-49EE-831B-57A07AFB0E62}" type="slidenum">
              <a:rPr lang="en-US" altLang="zh-CN"/>
            </a:fld>
            <a:endParaRPr lang="en-US" altLang="zh-CN"/>
          </a:p>
        </p:txBody>
      </p:sp>
    </p:spTree>
  </p:cSld>
  <p:clrMapOvr>
    <a:masterClrMapping/>
  </p:clrMapOvr>
  <p:transition spd="med">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8E1AF596-A69B-4D8E-961C-126F085342F3}" type="slidenum">
              <a:rPr lang="en-US" altLang="zh-CN"/>
            </a:fld>
            <a:endParaRPr lang="en-US" altLang="zh-CN"/>
          </a:p>
        </p:txBody>
      </p:sp>
    </p:spTree>
  </p:cSld>
  <p:clrMapOvr>
    <a:masterClrMapping/>
  </p:clrMapOvr>
  <p:transition spd="med">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225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E473EE7C-6245-4EE4-89E3-CCF4F7078C59}" type="slidenum">
              <a:rPr lang="en-US" altLang="zh-CN"/>
            </a:fld>
            <a:endParaRPr lang="en-US" altLang="zh-CN"/>
          </a:p>
        </p:txBody>
      </p:sp>
    </p:spTree>
  </p:cSld>
  <p:clrMapOvr>
    <a:masterClrMapping/>
  </p:clrMapOvr>
  <p:transition spd="med">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1575"/>
            </a:lvl1pPr>
            <a:lvl2pPr>
              <a:defRPr sz="1350"/>
            </a:lvl2pPr>
            <a:lvl3pPr>
              <a:defRPr sz="1125"/>
            </a:lvl3pPr>
            <a:lvl4pPr>
              <a:defRPr sz="1015"/>
            </a:lvl4pPr>
            <a:lvl5pPr>
              <a:defRPr sz="1015"/>
            </a:lvl5pPr>
            <a:lvl6pPr>
              <a:defRPr sz="1015"/>
            </a:lvl6pPr>
            <a:lvl7pPr>
              <a:defRPr sz="1015"/>
            </a:lvl7pPr>
            <a:lvl8pPr>
              <a:defRPr sz="1015"/>
            </a:lvl8pPr>
            <a:lvl9pPr>
              <a:defRPr sz="101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B84CB3E7-37F4-4500-A394-91CD1BFA7574}" type="slidenum">
              <a:rPr lang="en-US" altLang="zh-CN"/>
            </a:fld>
            <a:endParaRPr lang="en-US" altLang="zh-CN"/>
          </a:p>
        </p:txBody>
      </p:sp>
    </p:spTree>
  </p:cSld>
  <p:clrMapOvr>
    <a:masterClrMapping/>
  </p:clrMapOvr>
  <p:transition spd="med">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1350"/>
            </a:lvl1pPr>
            <a:lvl2pPr>
              <a:defRPr sz="1125"/>
            </a:lvl2pPr>
            <a:lvl3pPr>
              <a:defRPr sz="1015"/>
            </a:lvl3pPr>
            <a:lvl4pPr>
              <a:defRPr sz="900"/>
            </a:lvl4pPr>
            <a:lvl5pPr>
              <a:defRPr sz="900"/>
            </a:lvl5pPr>
            <a:lvl6pPr>
              <a:defRPr sz="900"/>
            </a:lvl6pPr>
            <a:lvl7pPr>
              <a:defRPr sz="900"/>
            </a:lvl7pPr>
            <a:lvl8pPr>
              <a:defRPr sz="900"/>
            </a:lvl8pPr>
            <a:lvl9pPr>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fld id="{7A3BCF27-CA14-456C-B1D0-1AC9EEAE164E}" type="slidenum">
              <a:rPr lang="en-US" altLang="zh-CN"/>
            </a:fld>
            <a:endParaRPr lang="en-US" altLang="zh-CN"/>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7628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45227" y="952508"/>
            <a:ext cx="5283242" cy="5388907"/>
          </a:xfrm>
        </p:spPr>
        <p:txBody>
          <a:bodyPr>
            <a:noAutofit/>
          </a:bodyPr>
          <a:lstStyle>
            <a:lvl1pPr>
              <a:defRPr sz="1600" baseline="0">
                <a:solidFill>
                  <a:schemeClr val="tx1">
                    <a:lumMod val="75000"/>
                    <a:lumOff val="25000"/>
                  </a:schemeClr>
                </a:solidFill>
                <a:latin typeface="Arial" panose="020B0604020202020204" pitchFamily="34" charset="0"/>
                <a:ea typeface="微软雅黑" panose="020B0503020204020204" pitchFamily="34" charset="-122"/>
              </a:defRPr>
            </a:lvl1pPr>
            <a:lvl2pPr>
              <a:defRPr sz="1600" baseline="0">
                <a:solidFill>
                  <a:schemeClr val="tx1">
                    <a:lumMod val="75000"/>
                    <a:lumOff val="25000"/>
                  </a:schemeClr>
                </a:solidFill>
                <a:latin typeface="Arial" panose="020B0604020202020204" pitchFamily="34" charset="0"/>
                <a:ea typeface="微软雅黑" panose="020B0503020204020204" pitchFamily="34" charset="-122"/>
              </a:defRPr>
            </a:lvl2pPr>
            <a:lvl3pPr>
              <a:defRPr sz="1600" baseline="0">
                <a:solidFill>
                  <a:schemeClr val="tx1">
                    <a:lumMod val="75000"/>
                    <a:lumOff val="25000"/>
                  </a:schemeClr>
                </a:solidFill>
                <a:latin typeface="Arial" panose="020B0604020202020204" pitchFamily="34" charset="0"/>
                <a:ea typeface="微软雅黑" panose="020B0503020204020204" pitchFamily="34" charset="-122"/>
              </a:defRPr>
            </a:lvl3pPr>
            <a:lvl4pPr>
              <a:defRPr sz="1600" baseline="0">
                <a:solidFill>
                  <a:schemeClr val="tx1">
                    <a:lumMod val="75000"/>
                    <a:lumOff val="25000"/>
                  </a:schemeClr>
                </a:solidFill>
                <a:latin typeface="Arial" panose="020B0604020202020204" pitchFamily="34" charset="0"/>
                <a:ea typeface="微软雅黑" panose="020B0503020204020204" pitchFamily="34" charset="-122"/>
              </a:defRPr>
            </a:lvl4pPr>
            <a:lvl5pPr>
              <a:defRPr sz="1600"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fld id="{A6D38E9A-054F-4F1E-AB92-AEF1E6744E98}" type="slidenum">
              <a:rPr lang="en-US" altLang="zh-CN"/>
            </a:fld>
            <a:endParaRPr lang="en-US" altLang="zh-CN"/>
          </a:p>
        </p:txBody>
      </p:sp>
    </p:spTree>
  </p:cSld>
  <p:clrMapOvr>
    <a:masterClrMapping/>
  </p:clrMapOvr>
  <p:transition spd="med">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fld id="{C175F6EC-24C9-4142-8432-4B6BED71C21E}" type="slidenum">
              <a:rPr lang="en-US" altLang="zh-CN"/>
            </a:fld>
            <a:endParaRPr lang="en-US" altLang="zh-CN"/>
          </a:p>
        </p:txBody>
      </p:sp>
    </p:spTree>
  </p:cSld>
  <p:clrMapOvr>
    <a:masterClrMapping/>
  </p:clrMapOvr>
  <p:transition spd="med">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112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84C51661-FC83-4940-B916-01A6C7B4986B}" type="slidenum">
              <a:rPr lang="en-US" altLang="zh-CN"/>
            </a:fld>
            <a:endParaRPr lang="en-US" altLang="zh-CN"/>
          </a:p>
        </p:txBody>
      </p:sp>
    </p:spTree>
  </p:cSld>
  <p:clrMapOvr>
    <a:masterClrMapping/>
  </p:clrMapOvr>
  <p:transition spd="med">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112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790"/>
            </a:lvl1pPr>
            <a:lvl2pPr marL="257175" indent="0">
              <a:buNone/>
              <a:defRPr sz="675"/>
            </a:lvl2pPr>
            <a:lvl3pPr marL="514350" indent="0">
              <a:buNone/>
              <a:defRPr sz="565"/>
            </a:lvl3pPr>
            <a:lvl4pPr marL="771525" indent="0">
              <a:buNone/>
              <a:defRPr sz="505"/>
            </a:lvl4pPr>
            <a:lvl5pPr marL="1028700" indent="0">
              <a:buNone/>
              <a:defRPr sz="505"/>
            </a:lvl5pPr>
            <a:lvl6pPr marL="1285875" indent="0">
              <a:buNone/>
              <a:defRPr sz="505"/>
            </a:lvl6pPr>
            <a:lvl7pPr marL="1543050" indent="0">
              <a:buNone/>
              <a:defRPr sz="505"/>
            </a:lvl7pPr>
            <a:lvl8pPr marL="1800225" indent="0">
              <a:buNone/>
              <a:defRPr sz="505"/>
            </a:lvl8pPr>
            <a:lvl9pPr marL="2057400" indent="0">
              <a:buNone/>
              <a:defRPr sz="505"/>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fld id="{6BFC16B0-EF7D-4861-B1C5-76D7059EB29E}" type="slidenum">
              <a:rPr lang="en-US" altLang="zh-CN"/>
            </a:fld>
            <a:endParaRPr lang="en-US" altLang="zh-CN"/>
          </a:p>
        </p:txBody>
      </p:sp>
    </p:spTree>
  </p:cSld>
  <p:clrMapOvr>
    <a:masterClrMapping/>
  </p:clrMapOvr>
  <p:transition spd="med">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5047E3E3-82F7-4C11-AA71-4A5A6426CE92}" type="slidenum">
              <a:rPr lang="en-US" altLang="zh-CN"/>
            </a:fld>
            <a:endParaRPr lang="en-US" altLang="zh-CN"/>
          </a:p>
        </p:txBody>
      </p:sp>
    </p:spTree>
  </p:cSld>
  <p:clrMapOvr>
    <a:masterClrMapping/>
  </p:clrMapOvr>
  <p:transition spd="med">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fld id="{F23EC10D-552B-46B0-A455-22C95DE542E2}" type="slidenum">
              <a:rPr lang="en-US" altLang="zh-CN"/>
            </a:fld>
            <a:endParaRPr lang="en-US" altLang="zh-CN"/>
          </a:p>
        </p:txBody>
      </p:sp>
    </p:spTree>
  </p:cSld>
  <p:clrMapOvr>
    <a:masterClrMapping/>
  </p:clrMapOvr>
  <p:transition spd="med">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7167"/>
            <a:ext cx="10972800" cy="565012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p>
        </p:txBody>
      </p:sp>
      <p:sp>
        <p:nvSpPr>
          <p:cNvPr id="4" name="Date Placeholder 9"/>
          <p:cNvSpPr>
            <a:spLocks noGrp="1"/>
          </p:cNvSpPr>
          <p:nvPr>
            <p:ph type="dt" sz="half" idx="10"/>
          </p:nvPr>
        </p:nvSpPr>
        <p:spPr/>
        <p:txBody>
          <a:bodyPr/>
          <a:lstStyle>
            <a:lvl1pPr>
              <a:defRPr>
                <a:solidFill>
                  <a:srgbClr val="000000"/>
                </a:solidFill>
              </a:defRPr>
            </a:lvl1pPr>
          </a:lstStyle>
          <a:p>
            <a:pPr>
              <a:defRPr/>
            </a:pPr>
            <a:fld id="{93C2A46E-6276-4619-9934-E6CEDC89E9CE}" type="datetimeFigureOut">
              <a:rPr lang="zh-CN" altLang="en-US"/>
            </a:fld>
            <a:endParaRPr lang="zh-CN" altLang="en-US"/>
          </a:p>
        </p:txBody>
      </p:sp>
      <p:sp>
        <p:nvSpPr>
          <p:cNvPr id="5" name="Footer Placeholder 21"/>
          <p:cNvSpPr>
            <a:spLocks noGrp="1"/>
          </p:cNvSpPr>
          <p:nvPr>
            <p:ph type="ftr" sz="quarter" idx="11"/>
          </p:nvPr>
        </p:nvSpPr>
        <p:spPr/>
        <p:txBody>
          <a:bodyPr/>
          <a:lstStyle>
            <a:lvl1pPr>
              <a:defRPr>
                <a:solidFill>
                  <a:srgbClr val="000000"/>
                </a:solidFill>
              </a:defRPr>
            </a:lvl1pPr>
          </a:lstStyle>
          <a:p>
            <a:pPr>
              <a:defRPr/>
            </a:pPr>
            <a:endParaRPr lang="zh-CN" altLang="en-US"/>
          </a:p>
        </p:txBody>
      </p:sp>
      <p:sp>
        <p:nvSpPr>
          <p:cNvPr id="6" name="Slide Number Placeholder 17"/>
          <p:cNvSpPr>
            <a:spLocks noGrp="1"/>
          </p:cNvSpPr>
          <p:nvPr>
            <p:ph type="sldNum" sz="quarter" idx="12"/>
          </p:nvPr>
        </p:nvSpPr>
        <p:spPr/>
        <p:txBody>
          <a:bodyPr/>
          <a:lstStyle>
            <a:lvl1pPr>
              <a:defRPr>
                <a:solidFill>
                  <a:srgbClr val="000000"/>
                </a:solidFill>
              </a:defRPr>
            </a:lvl1pPr>
          </a:lstStyle>
          <a:p>
            <a:fld id="{C57F4ADF-7398-45BF-865B-2F31B264A5F5}" type="slidenum">
              <a:rPr lang="zh-CN" altLang="en-US"/>
            </a:fld>
            <a:endParaRPr lang="zh-CN" altLang="en-US"/>
          </a:p>
        </p:txBody>
      </p:sp>
    </p:spTree>
  </p:cSld>
  <p:clrMapOvr>
    <a:masterClrMapping/>
  </p:clrMapOvr>
  <p:transition spd="med">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zh-CN" altLang="en-US"/>
          </a:p>
        </p:txBody>
      </p:sp>
      <p:sp>
        <p:nvSpPr>
          <p:cNvPr id="4" name="页脚占位符 3"/>
          <p:cNvSpPr>
            <a:spLocks noGrp="1"/>
          </p:cNvSpPr>
          <p:nvPr>
            <p:ph type="ftr" sz="quarter" idx="11"/>
          </p:nvPr>
        </p:nvSpPr>
        <p:spPr/>
        <p:txBody>
          <a:bodyPr/>
          <a:lstStyle/>
          <a:p>
            <a:pPr>
              <a:defRPr/>
            </a:pPr>
            <a:endParaRPr lang="zh-CN" altLang="en-US"/>
          </a:p>
        </p:txBody>
      </p:sp>
      <p:sp>
        <p:nvSpPr>
          <p:cNvPr id="5" name="灯片编号占位符 4"/>
          <p:cNvSpPr>
            <a:spLocks noGrp="1"/>
          </p:cNvSpPr>
          <p:nvPr>
            <p:ph type="sldNum" sz="quarter" idx="12"/>
          </p:nvPr>
        </p:nvSpPr>
        <p:spPr/>
        <p:txBody>
          <a:bodyPr/>
          <a:lstStyle/>
          <a:p>
            <a:fld id="{C9B16E9F-38D6-4064-937D-2E89280974E6}" type="slidenum">
              <a:rPr lang="en-US" altLang="zh-CN"/>
            </a:fld>
            <a:endParaRPr lang="en-US" altLang="zh-CN"/>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tags" Target="../tags/tag128.xml"/><Relationship Id="rId23" Type="http://schemas.openxmlformats.org/officeDocument/2006/relationships/tags" Target="../tags/tag127.xml"/><Relationship Id="rId22" Type="http://schemas.openxmlformats.org/officeDocument/2006/relationships/tags" Target="../tags/tag126.xml"/><Relationship Id="rId21" Type="http://schemas.openxmlformats.org/officeDocument/2006/relationships/tags" Target="../tags/tag125.xml"/><Relationship Id="rId20" Type="http://schemas.openxmlformats.org/officeDocument/2006/relationships/tags" Target="../tags/tag124.xml"/><Relationship Id="rId2" Type="http://schemas.openxmlformats.org/officeDocument/2006/relationships/slideLayout" Target="../slideLayouts/slideLayout2.xml"/><Relationship Id="rId19" Type="http://schemas.openxmlformats.org/officeDocument/2006/relationships/tags" Target="../tags/tag123.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7.xml"/><Relationship Id="rId8" Type="http://schemas.openxmlformats.org/officeDocument/2006/relationships/slideLayout" Target="../slideLayouts/slideLayout26.xml"/><Relationship Id="rId7" Type="http://schemas.openxmlformats.org/officeDocument/2006/relationships/slideLayout" Target="../slideLayouts/slideLayout25.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3" Type="http://schemas.openxmlformats.org/officeDocument/2006/relationships/slideLayout" Target="../slideLayouts/slideLayout21.xml"/><Relationship Id="rId2" Type="http://schemas.openxmlformats.org/officeDocument/2006/relationships/slideLayout" Target="../slideLayouts/slideLayout20.xml"/><Relationship Id="rId18" Type="http://schemas.openxmlformats.org/officeDocument/2006/relationships/theme" Target="../theme/theme2.xml"/><Relationship Id="rId17" Type="http://schemas.openxmlformats.org/officeDocument/2006/relationships/image" Target="../media/image1.jpeg"/><Relationship Id="rId16" Type="http://schemas.openxmlformats.org/officeDocument/2006/relationships/slideLayout" Target="../slideLayouts/slideLayout34.xml"/><Relationship Id="rId15" Type="http://schemas.openxmlformats.org/officeDocument/2006/relationships/slideLayout" Target="../slideLayouts/slideLayout33.xml"/><Relationship Id="rId14" Type="http://schemas.openxmlformats.org/officeDocument/2006/relationships/slideLayout" Target="../slideLayouts/slideLayout32.xml"/><Relationship Id="rId13" Type="http://schemas.openxmlformats.org/officeDocument/2006/relationships/slideLayout" Target="../slideLayouts/slideLayout31.xml"/><Relationship Id="rId12" Type="http://schemas.openxmlformats.org/officeDocument/2006/relationships/slideLayout" Target="../slideLayouts/slideLayout30.xml"/><Relationship Id="rId11" Type="http://schemas.openxmlformats.org/officeDocument/2006/relationships/slideLayout" Target="../slideLayouts/slideLayout29.xml"/><Relationship Id="rId10" Type="http://schemas.openxmlformats.org/officeDocument/2006/relationships/slideLayout" Target="../slideLayouts/slideLayout28.xml"/><Relationship Id="rId1"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43.xml"/><Relationship Id="rId8" Type="http://schemas.openxmlformats.org/officeDocument/2006/relationships/slideLayout" Target="../slideLayouts/slideLayout42.xml"/><Relationship Id="rId7" Type="http://schemas.openxmlformats.org/officeDocument/2006/relationships/slideLayout" Target="../slideLayouts/slideLayout41.xml"/><Relationship Id="rId6" Type="http://schemas.openxmlformats.org/officeDocument/2006/relationships/slideLayout" Target="../slideLayouts/slideLayout40.xml"/><Relationship Id="rId5" Type="http://schemas.openxmlformats.org/officeDocument/2006/relationships/slideLayout" Target="../slideLayouts/slideLayout39.xml"/><Relationship Id="rId4" Type="http://schemas.openxmlformats.org/officeDocument/2006/relationships/slideLayout" Target="../slideLayouts/slideLayout38.xml"/><Relationship Id="rId3" Type="http://schemas.openxmlformats.org/officeDocument/2006/relationships/slideLayout" Target="../slideLayouts/slideLayout37.xml"/><Relationship Id="rId2" Type="http://schemas.openxmlformats.org/officeDocument/2006/relationships/slideLayout" Target="../slideLayouts/slideLayout36.xml"/><Relationship Id="rId15" Type="http://schemas.openxmlformats.org/officeDocument/2006/relationships/theme" Target="../theme/theme3.xml"/><Relationship Id="rId14" Type="http://schemas.openxmlformats.org/officeDocument/2006/relationships/image" Target="../media/image1.jpeg"/><Relationship Id="rId13" Type="http://schemas.openxmlformats.org/officeDocument/2006/relationships/slideLayout" Target="../slideLayouts/slideLayout47.xml"/><Relationship Id="rId12" Type="http://schemas.openxmlformats.org/officeDocument/2006/relationships/slideLayout" Target="../slideLayouts/slideLayout46.xml"/><Relationship Id="rId11" Type="http://schemas.openxmlformats.org/officeDocument/2006/relationships/slideLayout" Target="../slideLayouts/slideLayout45.xml"/><Relationship Id="rId10" Type="http://schemas.openxmlformats.org/officeDocument/2006/relationships/slideLayout" Target="../slideLayouts/slideLayout44.xml"/><Relationship Id="rId1"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accent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7"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09600" y="1600200"/>
            <a:ext cx="109728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lstStyle>
            <a:lvl1pP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defRPr sz="790">
                <a:latin typeface="Arial" panose="020B0604020202020204" pitchFamily="34" charset="0"/>
                <a:ea typeface="宋体" panose="02010600030101010101"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lstStyle>
            <a:lvl1pPr algn="r" eaLnBrk="1" hangingPunct="1">
              <a:defRPr sz="790"/>
            </a:lvl1pPr>
          </a:lstStyle>
          <a:p>
            <a:fld id="{C9B16E9F-38D6-4064-937D-2E89280974E6}"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transition spd="med">
    <p:fade/>
  </p:transition>
  <p:txStyles>
    <p:titleStyle>
      <a:lvl1pPr algn="ctr" rtl="0" eaLnBrk="0" fontAlgn="base" hangingPunct="0">
        <a:spcBef>
          <a:spcPct val="0"/>
        </a:spcBef>
        <a:spcAft>
          <a:spcPct val="0"/>
        </a:spcAft>
        <a:defRPr sz="2475">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193040" indent="-193040" algn="l" rtl="0" eaLnBrk="0" fontAlgn="base" hangingPunct="0">
        <a:spcBef>
          <a:spcPct val="11000"/>
        </a:spcBef>
        <a:spcAft>
          <a:spcPct val="0"/>
        </a:spcAft>
        <a:buChar char="•"/>
        <a:defRPr sz="1800">
          <a:solidFill>
            <a:schemeClr val="tx1"/>
          </a:solidFill>
          <a:latin typeface="+mn-lt"/>
          <a:ea typeface="+mn-ea"/>
          <a:cs typeface="+mn-cs"/>
        </a:defRPr>
      </a:lvl1pPr>
      <a:lvl2pPr marL="418465" indent="-160655" algn="l" rtl="0" eaLnBrk="0" fontAlgn="base" hangingPunct="0">
        <a:spcBef>
          <a:spcPct val="11000"/>
        </a:spcBef>
        <a:spcAft>
          <a:spcPct val="0"/>
        </a:spcAft>
        <a:buChar char="–"/>
        <a:defRPr sz="1575">
          <a:solidFill>
            <a:schemeClr val="tx1"/>
          </a:solidFill>
          <a:latin typeface="+mn-lt"/>
        </a:defRPr>
      </a:lvl2pPr>
      <a:lvl3pPr marL="643255" indent="-128270" algn="l" rtl="0" eaLnBrk="0" fontAlgn="base" hangingPunct="0">
        <a:spcBef>
          <a:spcPct val="11000"/>
        </a:spcBef>
        <a:spcAft>
          <a:spcPct val="0"/>
        </a:spcAft>
        <a:buChar char="•"/>
        <a:defRPr sz="1350">
          <a:solidFill>
            <a:schemeClr val="tx1"/>
          </a:solidFill>
          <a:latin typeface="+mn-lt"/>
        </a:defRPr>
      </a:lvl3pPr>
      <a:lvl4pPr marL="900430" indent="-128270" algn="l" rtl="0" eaLnBrk="0" fontAlgn="base" hangingPunct="0">
        <a:spcBef>
          <a:spcPct val="11000"/>
        </a:spcBef>
        <a:spcAft>
          <a:spcPct val="0"/>
        </a:spcAft>
        <a:buChar char="–"/>
        <a:defRPr sz="1125">
          <a:solidFill>
            <a:schemeClr val="tx1"/>
          </a:solidFill>
          <a:latin typeface="+mn-lt"/>
        </a:defRPr>
      </a:lvl4pPr>
      <a:lvl5pPr marL="1157605" indent="-128270" algn="l" rtl="0" eaLnBrk="0" fontAlgn="base" hangingPunct="0">
        <a:spcBef>
          <a:spcPct val="11000"/>
        </a:spcBef>
        <a:spcAft>
          <a:spcPct val="0"/>
        </a:spcAft>
        <a:buChar char="»"/>
        <a:defRPr sz="1125">
          <a:solidFill>
            <a:schemeClr val="tx1"/>
          </a:solidFill>
          <a:latin typeface="+mn-lt"/>
        </a:defRPr>
      </a:lvl5pPr>
      <a:lvl6pPr marL="1414780" indent="-128270" algn="l" rtl="0" eaLnBrk="1" fontAlgn="base" hangingPunct="1">
        <a:spcBef>
          <a:spcPct val="11000"/>
        </a:spcBef>
        <a:spcAft>
          <a:spcPct val="0"/>
        </a:spcAft>
        <a:buChar char="»"/>
        <a:defRPr sz="1125">
          <a:solidFill>
            <a:schemeClr val="tx1"/>
          </a:solidFill>
          <a:latin typeface="+mn-lt"/>
        </a:defRPr>
      </a:lvl6pPr>
      <a:lvl7pPr marL="1671955" indent="-128270" algn="l" rtl="0" eaLnBrk="1" fontAlgn="base" hangingPunct="1">
        <a:spcBef>
          <a:spcPct val="11000"/>
        </a:spcBef>
        <a:spcAft>
          <a:spcPct val="0"/>
        </a:spcAft>
        <a:buChar char="»"/>
        <a:defRPr sz="1125">
          <a:solidFill>
            <a:schemeClr val="tx1"/>
          </a:solidFill>
          <a:latin typeface="+mn-lt"/>
        </a:defRPr>
      </a:lvl7pPr>
      <a:lvl8pPr marL="1929130" indent="-128270" algn="l" rtl="0" eaLnBrk="1" fontAlgn="base" hangingPunct="1">
        <a:spcBef>
          <a:spcPct val="11000"/>
        </a:spcBef>
        <a:spcAft>
          <a:spcPct val="0"/>
        </a:spcAft>
        <a:buChar char="»"/>
        <a:defRPr sz="1125">
          <a:solidFill>
            <a:schemeClr val="tx1"/>
          </a:solidFill>
          <a:latin typeface="+mn-lt"/>
        </a:defRPr>
      </a:lvl8pPr>
      <a:lvl9pPr marL="2186305" indent="-128270" algn="l" rtl="0" eaLnBrk="1" fontAlgn="base" hangingPunct="1">
        <a:spcBef>
          <a:spcPct val="11000"/>
        </a:spcBef>
        <a:spcAft>
          <a:spcPct val="0"/>
        </a:spcAft>
        <a:buChar char="»"/>
        <a:defRPr sz="1125">
          <a:solidFill>
            <a:schemeClr val="tx1"/>
          </a:solidFill>
          <a:latin typeface="+mn-lt"/>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p:txBody>
          <a:bodyPr/>
          <a:lstStyle/>
          <a:p>
            <a:endParaRPr lang="zh-CN" altLang="en-US" sz="3200">
              <a:latin typeface="Arial" panose="020B0604020202020204" pitchFamily="34" charset="0"/>
              <a:ea typeface="方正大黑体" charset="0"/>
            </a:endParaRPr>
          </a:p>
        </p:txBody>
      </p:sp>
      <p:sp>
        <p:nvSpPr>
          <p:cNvPr id="7" name="副标题 6"/>
          <p:cNvSpPr>
            <a:spLocks noGrp="1"/>
          </p:cNvSpPr>
          <p:nvPr>
            <p:ph type="subTitle" idx="1"/>
          </p:nvPr>
        </p:nvSpPr>
        <p:spPr/>
        <p:txBody>
          <a:bodyPr/>
          <a:lstStyle/>
          <a:p>
            <a:endParaRPr lang="zh-CN" altLang="en-US" sz="2600">
              <a:latin typeface="Times New Roman" panose="02020603050405020304" charset="0"/>
              <a:ea typeface="方正大黑体_GBK" panose="02010600010101010101" charset="-122"/>
            </a:endParaRPr>
          </a:p>
        </p:txBody>
      </p:sp>
      <p:pic>
        <p:nvPicPr>
          <p:cNvPr id="6" name="图片 5" descr="871034fed03bb21fc2263f051e81530d.jpg"/>
          <p:cNvPicPr>
            <a:picLocks noChangeAspect="1"/>
          </p:cNvPicPr>
          <p:nvPr/>
        </p:nvPicPr>
        <p:blipFill>
          <a:blip r:embed="rId1" cstate="print"/>
          <a:stretch>
            <a:fillRect/>
          </a:stretch>
        </p:blipFill>
        <p:spPr>
          <a:xfrm>
            <a:off x="0" y="0"/>
            <a:ext cx="12192000" cy="6858000"/>
          </a:xfrm>
          <a:prstGeom prst="rect">
            <a:avLst/>
          </a:prstGeom>
        </p:spPr>
      </p:pic>
      <p:sp>
        <p:nvSpPr>
          <p:cNvPr id="2050" name="TextBox 3"/>
          <p:cNvSpPr txBox="1">
            <a:spLocks noChangeArrowheads="1"/>
          </p:cNvSpPr>
          <p:nvPr/>
        </p:nvSpPr>
        <p:spPr bwMode="auto">
          <a:xfrm>
            <a:off x="3500755" y="1724660"/>
            <a:ext cx="5445125" cy="175323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50000"/>
              </a:lnSpc>
              <a:spcBef>
                <a:spcPts val="0"/>
              </a:spcBef>
              <a:spcAft>
                <a:spcPts val="0"/>
              </a:spcAft>
              <a:buClrTx/>
              <a:buSzTx/>
              <a:buFontTx/>
              <a:buNone/>
              <a:defRPr/>
            </a:pPr>
            <a:r>
              <a:rPr kumimoji="0" lang="zh-CN" altLang="en-US" sz="36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项目三</a:t>
            </a:r>
            <a:r>
              <a:rPr kumimoji="0" lang="en-US" altLang="zh-CN" sz="36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   </a:t>
            </a:r>
            <a:r>
              <a:rPr kumimoji="0" lang="zh-CN" altLang="en-US" sz="36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建账</a:t>
            </a:r>
            <a:endParaRPr kumimoji="0" lang="zh-CN" altLang="en-US" sz="36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endParaRPr>
          </a:p>
          <a:p>
            <a:pPr marL="0" marR="0" lvl="0" indent="0" algn="ctr" defTabSz="914400" rtl="0" eaLnBrk="0" fontAlgn="auto" latinLnBrk="0" hangingPunct="0">
              <a:lnSpc>
                <a:spcPct val="150000"/>
              </a:lnSpc>
              <a:spcBef>
                <a:spcPts val="0"/>
              </a:spcBef>
              <a:spcAft>
                <a:spcPts val="0"/>
              </a:spcAft>
              <a:buClrTx/>
              <a:buSzTx/>
              <a:buFontTx/>
              <a:buNone/>
              <a:defRPr/>
            </a:pPr>
            <a:endParaRPr kumimoji="0" lang="zh-CN" altLang="en-US" sz="36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endParaRP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5" name="灯片编号占位符 3"/>
          <p:cNvSpPr txBox="1">
            <a:spLocks noGrp="1"/>
          </p:cNvSpPr>
          <p:nvPr>
            <p:ph type="sldNum" sz="quarter" idx="12"/>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7" name="Line 7"/>
          <p:cNvSpPr/>
          <p:nvPr/>
        </p:nvSpPr>
        <p:spPr>
          <a:xfrm>
            <a:off x="1524000" y="549275"/>
            <a:ext cx="3635375" cy="0"/>
          </a:xfrm>
          <a:prstGeom prst="line">
            <a:avLst/>
          </a:prstGeom>
          <a:ln w="9525">
            <a:noFill/>
          </a:ln>
        </p:spPr>
      </p:sp>
      <p:sp>
        <p:nvSpPr>
          <p:cNvPr id="3" name="文本框 2"/>
          <p:cNvSpPr txBox="1"/>
          <p:nvPr/>
        </p:nvSpPr>
        <p:spPr>
          <a:xfrm>
            <a:off x="0" y="304006"/>
            <a:ext cx="3929743" cy="829945"/>
          </a:xfrm>
          <a:prstGeom prst="rect">
            <a:avLst/>
          </a:prstGeom>
          <a:solidFill>
            <a:schemeClr val="bg2">
              <a:lumMod val="85000"/>
            </a:schemeClr>
          </a:solidFill>
        </p:spPr>
        <p:txBody>
          <a:bodyPr wrap="square">
            <a:spAutoFit/>
          </a:bodyPr>
          <a:lstStyle/>
          <a:p>
            <a:pPr lvl="0" indent="268605" fontAlgn="base">
              <a:lnSpc>
                <a:spcPct val="150000"/>
              </a:lnSpc>
              <a:spcBef>
                <a:spcPct val="0"/>
              </a:spcBef>
              <a:spcAft>
                <a:spcPct val="0"/>
              </a:spcAft>
              <a:defRPr/>
            </a:pPr>
            <a:r>
              <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任务二   初始建账</a:t>
            </a:r>
            <a:endPar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5" name="文本框 4"/>
          <p:cNvSpPr txBox="1"/>
          <p:nvPr/>
        </p:nvSpPr>
        <p:spPr>
          <a:xfrm>
            <a:off x="716189" y="1203689"/>
            <a:ext cx="3953782" cy="680699"/>
          </a:xfrm>
          <a:prstGeom prst="rect">
            <a:avLst/>
          </a:prstGeom>
          <a:noFill/>
        </p:spPr>
        <p:txBody>
          <a:bodyPr wrap="square">
            <a:spAutoFit/>
          </a:bodyPr>
          <a:lstStyle/>
          <a:p>
            <a:pPr marL="457200" lvl="0" indent="-457200" fontAlgn="base">
              <a:lnSpc>
                <a:spcPct val="150000"/>
              </a:lnSpc>
              <a:spcBef>
                <a:spcPct val="0"/>
              </a:spcBef>
              <a:spcAft>
                <a:spcPct val="0"/>
              </a:spcAft>
              <a:buFont typeface="Wingdings" panose="05000000000000000000" pitchFamily="2" charset="2"/>
              <a:buChar char="Ø"/>
              <a:defRPr/>
            </a:pPr>
            <a:r>
              <a:rPr lang="zh-CN" altLang="en-US" sz="2800" dirty="0">
                <a:latin typeface="方正粗黑宋简体" panose="02000000000000000000" charset="-122"/>
                <a:ea typeface="方正大黑体_GBK" panose="02010600010101010101" charset="-122"/>
              </a:rPr>
              <a:t>总账的建账</a:t>
            </a:r>
            <a:endParaRPr lang="zh-CN" altLang="en-US" sz="2800" dirty="0">
              <a:latin typeface="方正粗黑宋简体" panose="02000000000000000000" charset="-122"/>
              <a:ea typeface="方正大黑体_GBK" panose="02010600010101010101" charset="-122"/>
            </a:endParaRPr>
          </a:p>
        </p:txBody>
      </p:sp>
      <p:sp>
        <p:nvSpPr>
          <p:cNvPr id="6" name="文本框 5"/>
          <p:cNvSpPr txBox="1"/>
          <p:nvPr/>
        </p:nvSpPr>
        <p:spPr>
          <a:xfrm>
            <a:off x="803275" y="2038200"/>
            <a:ext cx="10325554" cy="1955215"/>
          </a:xfrm>
          <a:prstGeom prst="rect">
            <a:avLst/>
          </a:prstGeom>
          <a:noFill/>
          <a:ln w="28575">
            <a:noFill/>
          </a:ln>
        </p:spPr>
        <p:txBody>
          <a:bodyPr wrap="square">
            <a:spAutoFit/>
          </a:bodyPr>
          <a:lstStyle/>
          <a:p>
            <a:pPr marL="285750" indent="-285750">
              <a:lnSpc>
                <a:spcPct val="150000"/>
              </a:lnSpc>
              <a:buFont typeface="Arial" panose="020B0604020202020204" pitchFamily="34" charset="0"/>
              <a:buChar char="•"/>
            </a:pPr>
            <a:r>
              <a:rPr lang="zh-CN" altLang="en-US" sz="2800" kern="0" dirty="0">
                <a:effectLst/>
                <a:latin typeface="微软雅黑" panose="020B0503020204020204" pitchFamily="34" charset="-122"/>
                <a:ea typeface="微软雅黑" panose="020B0503020204020204" pitchFamily="34" charset="-122"/>
                <a:cs typeface="华光小标宋_CNKI" panose="02000500000000000000" charset="-122"/>
              </a:rPr>
              <a:t>企业为了对全部资金运动进行总括的监督和控制，应购置总账。其外部形式采用订本式账簿，内部格式采用三栏式账页格式。</a:t>
            </a:r>
            <a:endParaRPr lang="en-US" altLang="zh-CN" sz="2800" kern="0" dirty="0">
              <a:effectLst/>
              <a:latin typeface="微软雅黑" panose="020B0503020204020204" pitchFamily="34" charset="-122"/>
              <a:ea typeface="微软雅黑" panose="020B0503020204020204" pitchFamily="34" charset="-122"/>
              <a:cs typeface="华光小标宋_CNKI" panose="02000500000000000000" charset="-122"/>
            </a:endParaRPr>
          </a:p>
          <a:p>
            <a:pPr marL="285750" indent="-285750">
              <a:lnSpc>
                <a:spcPct val="150000"/>
              </a:lnSpc>
              <a:buFont typeface="Arial" panose="020B0604020202020204" pitchFamily="34" charset="0"/>
              <a:buChar char="•"/>
            </a:pP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5" name="灯片编号占位符 3"/>
          <p:cNvSpPr txBox="1">
            <a:spLocks noGrp="1"/>
          </p:cNvSpPr>
          <p:nvPr>
            <p:ph type="sldNum" sz="quarter" idx="12"/>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7" name="Line 7"/>
          <p:cNvSpPr/>
          <p:nvPr/>
        </p:nvSpPr>
        <p:spPr>
          <a:xfrm>
            <a:off x="1524000" y="549275"/>
            <a:ext cx="3635375" cy="0"/>
          </a:xfrm>
          <a:prstGeom prst="line">
            <a:avLst/>
          </a:prstGeom>
          <a:ln w="9525">
            <a:noFill/>
          </a:ln>
        </p:spPr>
      </p:sp>
      <p:sp>
        <p:nvSpPr>
          <p:cNvPr id="3" name="文本框 2"/>
          <p:cNvSpPr txBox="1"/>
          <p:nvPr/>
        </p:nvSpPr>
        <p:spPr>
          <a:xfrm>
            <a:off x="0" y="304006"/>
            <a:ext cx="3929743" cy="829945"/>
          </a:xfrm>
          <a:prstGeom prst="rect">
            <a:avLst/>
          </a:prstGeom>
          <a:solidFill>
            <a:schemeClr val="bg2">
              <a:lumMod val="85000"/>
            </a:schemeClr>
          </a:solidFill>
        </p:spPr>
        <p:txBody>
          <a:bodyPr wrap="square">
            <a:spAutoFit/>
          </a:bodyPr>
          <a:lstStyle/>
          <a:p>
            <a:pPr lvl="0" indent="268605" fontAlgn="base">
              <a:lnSpc>
                <a:spcPct val="150000"/>
              </a:lnSpc>
              <a:spcBef>
                <a:spcPct val="0"/>
              </a:spcBef>
              <a:spcAft>
                <a:spcPct val="0"/>
              </a:spcAft>
              <a:defRPr/>
            </a:pPr>
            <a:r>
              <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任务二   初始建账</a:t>
            </a:r>
            <a:endPar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5" name="文本框 4"/>
          <p:cNvSpPr txBox="1"/>
          <p:nvPr/>
        </p:nvSpPr>
        <p:spPr>
          <a:xfrm>
            <a:off x="716189" y="1203689"/>
            <a:ext cx="3953782" cy="680699"/>
          </a:xfrm>
          <a:prstGeom prst="rect">
            <a:avLst/>
          </a:prstGeom>
          <a:noFill/>
        </p:spPr>
        <p:txBody>
          <a:bodyPr wrap="square">
            <a:spAutoFit/>
          </a:bodyPr>
          <a:lstStyle/>
          <a:p>
            <a:pPr marL="457200" lvl="0" indent="-457200" fontAlgn="base">
              <a:lnSpc>
                <a:spcPct val="150000"/>
              </a:lnSpc>
              <a:spcBef>
                <a:spcPct val="0"/>
              </a:spcBef>
              <a:spcAft>
                <a:spcPct val="0"/>
              </a:spcAft>
              <a:buFont typeface="Wingdings" panose="05000000000000000000" pitchFamily="2" charset="2"/>
              <a:buChar char="Ø"/>
              <a:defRPr/>
            </a:pPr>
            <a:r>
              <a:rPr lang="zh-CN" altLang="en-US" sz="2800" dirty="0">
                <a:latin typeface="方正粗黑宋简体" panose="02000000000000000000" charset="-122"/>
                <a:ea typeface="方正大黑体_GBK" panose="02010600010101010101" charset="-122"/>
              </a:rPr>
              <a:t>总账的建账</a:t>
            </a:r>
            <a:endParaRPr lang="zh-CN" altLang="en-US" sz="2800" dirty="0">
              <a:latin typeface="方正粗黑宋简体" panose="02000000000000000000" charset="-122"/>
              <a:ea typeface="方正大黑体_GBK" panose="02010600010101010101" charset="-122"/>
            </a:endParaRPr>
          </a:p>
        </p:txBody>
      </p:sp>
      <p:sp>
        <p:nvSpPr>
          <p:cNvPr id="6" name="文本框 5"/>
          <p:cNvSpPr txBox="1"/>
          <p:nvPr/>
        </p:nvSpPr>
        <p:spPr>
          <a:xfrm>
            <a:off x="367846" y="2008186"/>
            <a:ext cx="5085897" cy="2243050"/>
          </a:xfrm>
          <a:prstGeom prst="rect">
            <a:avLst/>
          </a:prstGeom>
          <a:noFill/>
          <a:ln w="28575">
            <a:noFill/>
          </a:ln>
        </p:spPr>
        <p:txBody>
          <a:bodyPr wrap="square">
            <a:spAutoFit/>
          </a:bodyPr>
          <a:lstStyle/>
          <a:p>
            <a:pPr marL="285750" indent="-285750">
              <a:lnSpc>
                <a:spcPct val="150000"/>
              </a:lnSpc>
              <a:buFont typeface="Arial" panose="020B0604020202020204" pitchFamily="34" charset="0"/>
              <a:buChar char="•"/>
            </a:pP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建账步骤：</a:t>
            </a:r>
            <a:endParaRPr lang="en-US" altLang="zh-CN" sz="2400" kern="0" dirty="0">
              <a:effectLst/>
              <a:latin typeface="微软雅黑" panose="020B0503020204020204" pitchFamily="34" charset="-122"/>
              <a:ea typeface="微软雅黑" panose="020B0503020204020204" pitchFamily="34" charset="-122"/>
              <a:cs typeface="华光小标宋_CNKI" panose="02000500000000000000" charset="-122"/>
            </a:endParaRPr>
          </a:p>
          <a:p>
            <a:pPr>
              <a:lnSpc>
                <a:spcPct val="150000"/>
              </a:lnSpc>
            </a:pPr>
            <a:r>
              <a:rPr lang="zh-CN" altLang="en-US" sz="2400" kern="0" dirty="0">
                <a:latin typeface="微软雅黑" panose="020B0503020204020204" pitchFamily="34" charset="-122"/>
                <a:ea typeface="微软雅黑" panose="020B0503020204020204" pitchFamily="34" charset="-122"/>
              </a:rPr>
              <a:t>（</a:t>
            </a:r>
            <a:r>
              <a:rPr lang="en-US" altLang="zh-CN" sz="2400" kern="0" dirty="0">
                <a:latin typeface="微软雅黑" panose="020B0503020204020204" pitchFamily="34" charset="-122"/>
                <a:ea typeface="微软雅黑" panose="020B0503020204020204" pitchFamily="34" charset="-122"/>
              </a:rPr>
              <a:t>1</a:t>
            </a:r>
            <a:r>
              <a:rPr lang="zh-CN" altLang="en-US" sz="2400" kern="0" dirty="0">
                <a:latin typeface="微软雅黑" panose="020B0503020204020204" pitchFamily="34" charset="-122"/>
                <a:ea typeface="微软雅黑" panose="020B0503020204020204" pitchFamily="34" charset="-122"/>
              </a:rPr>
              <a:t>）</a:t>
            </a:r>
            <a:r>
              <a:rPr lang="zh-CN" altLang="zh-CN" sz="2400" kern="0" dirty="0">
                <a:latin typeface="微软雅黑" panose="020B0503020204020204" pitchFamily="34" charset="-122"/>
                <a:ea typeface="微软雅黑" panose="020B0503020204020204" pitchFamily="34" charset="-122"/>
              </a:rPr>
              <a:t>启用账簿：填制账簿启用表</a:t>
            </a:r>
            <a:endParaRPr lang="zh-CN" altLang="zh-CN" sz="2400" kern="0" dirty="0">
              <a:latin typeface="微软雅黑" panose="020B0503020204020204" pitchFamily="34" charset="-122"/>
              <a:ea typeface="微软雅黑" panose="020B0503020204020204" pitchFamily="34" charset="-122"/>
            </a:endParaRPr>
          </a:p>
          <a:p>
            <a:pPr>
              <a:lnSpc>
                <a:spcPct val="150000"/>
              </a:lnSpc>
            </a:pPr>
            <a:r>
              <a:rPr lang="zh-CN" altLang="en-US"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2</a:t>
            </a:r>
            <a:r>
              <a:rPr lang="zh-CN" altLang="en-US" sz="2400" dirty="0">
                <a:latin typeface="微软雅黑" panose="020B0503020204020204" pitchFamily="34" charset="-122"/>
                <a:ea typeface="微软雅黑" panose="020B0503020204020204" pitchFamily="34" charset="-122"/>
              </a:rPr>
              <a:t>）设置账户：在账页中设置各会计科目</a:t>
            </a:r>
            <a:endParaRPr lang="zh-CN" altLang="en-US" sz="2400" dirty="0">
              <a:latin typeface="微软雅黑" panose="020B0503020204020204" pitchFamily="34" charset="-122"/>
              <a:ea typeface="微软雅黑" panose="020B0503020204020204" pitchFamily="34" charset="-122"/>
            </a:endParaRPr>
          </a:p>
        </p:txBody>
      </p:sp>
      <p:pic>
        <p:nvPicPr>
          <p:cNvPr id="2" name="image5.jpeg"/>
          <p:cNvPicPr>
            <a:picLocks noChangeAspect="1"/>
          </p:cNvPicPr>
          <p:nvPr/>
        </p:nvPicPr>
        <p:blipFill>
          <a:blip r:embed="rId1" cstate="print"/>
          <a:stretch>
            <a:fillRect/>
          </a:stretch>
        </p:blipFill>
        <p:spPr>
          <a:xfrm>
            <a:off x="5355771" y="1786418"/>
            <a:ext cx="7373394" cy="3886805"/>
          </a:xfrm>
          <a:prstGeom prst="rect">
            <a:avLst/>
          </a:prstGeom>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5" name="灯片编号占位符 3"/>
          <p:cNvSpPr txBox="1">
            <a:spLocks noGrp="1"/>
          </p:cNvSpPr>
          <p:nvPr>
            <p:ph type="sldNum" sz="quarter" idx="12"/>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7" name="Line 7"/>
          <p:cNvSpPr/>
          <p:nvPr/>
        </p:nvSpPr>
        <p:spPr>
          <a:xfrm>
            <a:off x="1524000" y="549275"/>
            <a:ext cx="3635375" cy="0"/>
          </a:xfrm>
          <a:prstGeom prst="line">
            <a:avLst/>
          </a:prstGeom>
          <a:ln w="9525">
            <a:noFill/>
          </a:ln>
        </p:spPr>
      </p:sp>
      <p:sp>
        <p:nvSpPr>
          <p:cNvPr id="3" name="文本框 2"/>
          <p:cNvSpPr txBox="1"/>
          <p:nvPr/>
        </p:nvSpPr>
        <p:spPr>
          <a:xfrm>
            <a:off x="0" y="304006"/>
            <a:ext cx="3929743" cy="829945"/>
          </a:xfrm>
          <a:prstGeom prst="rect">
            <a:avLst/>
          </a:prstGeom>
          <a:solidFill>
            <a:schemeClr val="bg2">
              <a:lumMod val="85000"/>
            </a:schemeClr>
          </a:solidFill>
        </p:spPr>
        <p:txBody>
          <a:bodyPr wrap="square">
            <a:spAutoFit/>
          </a:bodyPr>
          <a:lstStyle/>
          <a:p>
            <a:pPr lvl="0" indent="268605" fontAlgn="base">
              <a:lnSpc>
                <a:spcPct val="150000"/>
              </a:lnSpc>
              <a:spcBef>
                <a:spcPct val="0"/>
              </a:spcBef>
              <a:spcAft>
                <a:spcPct val="0"/>
              </a:spcAft>
              <a:defRPr/>
            </a:pPr>
            <a:r>
              <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任务二   初始建账</a:t>
            </a:r>
            <a:endPar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5" name="文本框 4"/>
          <p:cNvSpPr txBox="1"/>
          <p:nvPr/>
        </p:nvSpPr>
        <p:spPr>
          <a:xfrm>
            <a:off x="716189" y="1203689"/>
            <a:ext cx="3953782" cy="680699"/>
          </a:xfrm>
          <a:prstGeom prst="rect">
            <a:avLst/>
          </a:prstGeom>
          <a:noFill/>
        </p:spPr>
        <p:txBody>
          <a:bodyPr wrap="square">
            <a:spAutoFit/>
          </a:bodyPr>
          <a:lstStyle/>
          <a:p>
            <a:pPr marL="457200" lvl="0" indent="-457200" fontAlgn="base">
              <a:lnSpc>
                <a:spcPct val="150000"/>
              </a:lnSpc>
              <a:spcBef>
                <a:spcPct val="0"/>
              </a:spcBef>
              <a:spcAft>
                <a:spcPct val="0"/>
              </a:spcAft>
              <a:buFont typeface="Wingdings" panose="05000000000000000000" pitchFamily="2" charset="2"/>
              <a:buChar char="Ø"/>
              <a:defRPr/>
            </a:pPr>
            <a:r>
              <a:rPr lang="zh-CN" altLang="en-US" sz="2800" dirty="0">
                <a:latin typeface="方正粗黑宋简体" panose="02000000000000000000" charset="-122"/>
                <a:ea typeface="方正大黑体_GBK" panose="02010600010101010101" charset="-122"/>
              </a:rPr>
              <a:t>总账的建账</a:t>
            </a:r>
            <a:endParaRPr lang="zh-CN" altLang="en-US" sz="2800" dirty="0">
              <a:latin typeface="方正粗黑宋简体" panose="02000000000000000000" charset="-122"/>
              <a:ea typeface="方正大黑体_GBK" panose="02010600010101010101" charset="-122"/>
            </a:endParaRPr>
          </a:p>
        </p:txBody>
      </p:sp>
      <p:sp>
        <p:nvSpPr>
          <p:cNvPr id="6" name="文本框 5"/>
          <p:cNvSpPr txBox="1"/>
          <p:nvPr/>
        </p:nvSpPr>
        <p:spPr>
          <a:xfrm>
            <a:off x="367846" y="2008186"/>
            <a:ext cx="5085897" cy="2243050"/>
          </a:xfrm>
          <a:prstGeom prst="rect">
            <a:avLst/>
          </a:prstGeom>
          <a:noFill/>
          <a:ln w="28575">
            <a:noFill/>
          </a:ln>
        </p:spPr>
        <p:txBody>
          <a:bodyPr wrap="square">
            <a:spAutoFit/>
          </a:bodyPr>
          <a:lstStyle/>
          <a:p>
            <a:pPr marL="285750" indent="-285750">
              <a:lnSpc>
                <a:spcPct val="150000"/>
              </a:lnSpc>
              <a:buFont typeface="Arial" panose="020B0604020202020204" pitchFamily="34" charset="0"/>
              <a:buChar char="•"/>
            </a:pP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建账步骤：</a:t>
            </a:r>
            <a:endParaRPr lang="en-US" altLang="zh-CN" sz="2400" kern="0" dirty="0">
              <a:effectLst/>
              <a:latin typeface="微软雅黑" panose="020B0503020204020204" pitchFamily="34" charset="-122"/>
              <a:ea typeface="微软雅黑" panose="020B0503020204020204" pitchFamily="34" charset="-122"/>
              <a:cs typeface="华光小标宋_CNKI" panose="02000500000000000000" charset="-122"/>
            </a:endParaRPr>
          </a:p>
          <a:p>
            <a:pPr>
              <a:lnSpc>
                <a:spcPct val="150000"/>
              </a:lnSpc>
            </a:pPr>
            <a:r>
              <a:rPr lang="zh-CN" altLang="en-US" sz="2400" kern="0" dirty="0">
                <a:latin typeface="微软雅黑" panose="020B0503020204020204" pitchFamily="34" charset="-122"/>
                <a:ea typeface="微软雅黑" panose="020B0503020204020204" pitchFamily="34" charset="-122"/>
              </a:rPr>
              <a:t>（</a:t>
            </a:r>
            <a:r>
              <a:rPr lang="en-US" altLang="zh-CN" sz="2400" kern="0" dirty="0">
                <a:latin typeface="微软雅黑" panose="020B0503020204020204" pitchFamily="34" charset="-122"/>
                <a:ea typeface="微软雅黑" panose="020B0503020204020204" pitchFamily="34" charset="-122"/>
              </a:rPr>
              <a:t>3</a:t>
            </a:r>
            <a:r>
              <a:rPr lang="zh-CN" altLang="en-US" sz="2400" kern="0" dirty="0">
                <a:latin typeface="微软雅黑" panose="020B0503020204020204" pitchFamily="34" charset="-122"/>
                <a:ea typeface="微软雅黑" panose="020B0503020204020204" pitchFamily="34" charset="-122"/>
              </a:rPr>
              <a:t>）登记期初余额，将上年度或上期各会计科目的余额过入账簿。</a:t>
            </a:r>
            <a:endParaRPr lang="zh-CN" altLang="en-US" sz="2400" kern="0" dirty="0">
              <a:latin typeface="微软雅黑" panose="020B0503020204020204" pitchFamily="34" charset="-122"/>
              <a:ea typeface="微软雅黑" panose="020B0503020204020204" pitchFamily="34" charset="-122"/>
            </a:endParaRPr>
          </a:p>
          <a:p>
            <a:pPr>
              <a:lnSpc>
                <a:spcPct val="150000"/>
              </a:lnSpc>
            </a:pPr>
            <a:endParaRPr lang="zh-CN" altLang="en-US" sz="2400" dirty="0">
              <a:latin typeface="微软雅黑" panose="020B0503020204020204" pitchFamily="34" charset="-122"/>
              <a:ea typeface="微软雅黑" panose="020B0503020204020204" pitchFamily="34" charset="-122"/>
            </a:endParaRPr>
          </a:p>
        </p:txBody>
      </p:sp>
      <p:pic>
        <p:nvPicPr>
          <p:cNvPr id="4" name="image6.jpeg"/>
          <p:cNvPicPr>
            <a:picLocks noChangeAspect="1"/>
          </p:cNvPicPr>
          <p:nvPr/>
        </p:nvPicPr>
        <p:blipFill>
          <a:blip r:embed="rId1" cstate="print"/>
          <a:stretch>
            <a:fillRect/>
          </a:stretch>
        </p:blipFill>
        <p:spPr>
          <a:xfrm>
            <a:off x="5268686" y="1544038"/>
            <a:ext cx="6414363" cy="3966203"/>
          </a:xfrm>
          <a:prstGeom prst="rect">
            <a:avLst/>
          </a:prstGeom>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5" name="灯片编号占位符 3"/>
          <p:cNvSpPr txBox="1">
            <a:spLocks noGrp="1"/>
          </p:cNvSpPr>
          <p:nvPr>
            <p:ph type="sldNum" sz="quarter" idx="12"/>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7" name="Line 7"/>
          <p:cNvSpPr/>
          <p:nvPr/>
        </p:nvSpPr>
        <p:spPr>
          <a:xfrm>
            <a:off x="1524000" y="549275"/>
            <a:ext cx="3635375" cy="0"/>
          </a:xfrm>
          <a:prstGeom prst="line">
            <a:avLst/>
          </a:prstGeom>
          <a:ln w="9525">
            <a:noFill/>
          </a:ln>
        </p:spPr>
      </p:sp>
      <p:sp>
        <p:nvSpPr>
          <p:cNvPr id="3" name="文本框 2"/>
          <p:cNvSpPr txBox="1"/>
          <p:nvPr/>
        </p:nvSpPr>
        <p:spPr>
          <a:xfrm>
            <a:off x="0" y="304006"/>
            <a:ext cx="3929743" cy="829945"/>
          </a:xfrm>
          <a:prstGeom prst="rect">
            <a:avLst/>
          </a:prstGeom>
          <a:solidFill>
            <a:schemeClr val="bg2">
              <a:lumMod val="85000"/>
            </a:schemeClr>
          </a:solidFill>
        </p:spPr>
        <p:txBody>
          <a:bodyPr wrap="square">
            <a:spAutoFit/>
          </a:bodyPr>
          <a:lstStyle/>
          <a:p>
            <a:pPr lvl="0" indent="268605" fontAlgn="base">
              <a:lnSpc>
                <a:spcPct val="150000"/>
              </a:lnSpc>
              <a:spcBef>
                <a:spcPct val="0"/>
              </a:spcBef>
              <a:spcAft>
                <a:spcPct val="0"/>
              </a:spcAft>
              <a:defRPr/>
            </a:pPr>
            <a:r>
              <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任务二   初始建账</a:t>
            </a:r>
            <a:endPar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5" name="文本框 4"/>
          <p:cNvSpPr txBox="1"/>
          <p:nvPr/>
        </p:nvSpPr>
        <p:spPr>
          <a:xfrm>
            <a:off x="716189" y="1203689"/>
            <a:ext cx="3953782" cy="680699"/>
          </a:xfrm>
          <a:prstGeom prst="rect">
            <a:avLst/>
          </a:prstGeom>
          <a:noFill/>
        </p:spPr>
        <p:txBody>
          <a:bodyPr wrap="square">
            <a:spAutoFit/>
          </a:bodyPr>
          <a:lstStyle/>
          <a:p>
            <a:pPr marL="457200" lvl="0" indent="-457200" fontAlgn="base">
              <a:lnSpc>
                <a:spcPct val="150000"/>
              </a:lnSpc>
              <a:spcBef>
                <a:spcPct val="0"/>
              </a:spcBef>
              <a:spcAft>
                <a:spcPct val="0"/>
              </a:spcAft>
              <a:buFont typeface="Wingdings" panose="05000000000000000000" pitchFamily="2" charset="2"/>
              <a:buChar char="Ø"/>
              <a:defRPr/>
            </a:pPr>
            <a:r>
              <a:rPr lang="zh-CN" altLang="en-US" sz="2800" dirty="0">
                <a:latin typeface="方正粗黑宋简体" panose="02000000000000000000" charset="-122"/>
                <a:ea typeface="方正大黑体_GBK" panose="02010600010101010101" charset="-122"/>
              </a:rPr>
              <a:t>日记账的建账</a:t>
            </a:r>
            <a:endParaRPr lang="zh-CN" altLang="en-US" sz="2800" dirty="0">
              <a:latin typeface="方正粗黑宋简体" panose="02000000000000000000" charset="-122"/>
              <a:ea typeface="方正大黑体_GBK" panose="02010600010101010101" charset="-122"/>
            </a:endParaRPr>
          </a:p>
        </p:txBody>
      </p:sp>
      <p:sp>
        <p:nvSpPr>
          <p:cNvPr id="6" name="文本框 5"/>
          <p:cNvSpPr txBox="1"/>
          <p:nvPr/>
        </p:nvSpPr>
        <p:spPr>
          <a:xfrm>
            <a:off x="879742" y="2191088"/>
            <a:ext cx="10278383" cy="1308884"/>
          </a:xfrm>
          <a:prstGeom prst="rect">
            <a:avLst/>
          </a:prstGeom>
          <a:noFill/>
          <a:ln w="28575">
            <a:noFill/>
          </a:ln>
        </p:spPr>
        <p:txBody>
          <a:bodyPr wrap="square">
            <a:spAutoFit/>
          </a:bodyPr>
          <a:lstStyle/>
          <a:p>
            <a:pPr marL="285750" indent="-285750">
              <a:lnSpc>
                <a:spcPct val="150000"/>
              </a:lnSpc>
              <a:buFont typeface="Arial" panose="020B0604020202020204" pitchFamily="34" charset="0"/>
              <a:buChar char="•"/>
            </a:pPr>
            <a:r>
              <a:rPr lang="zh-CN" altLang="en-US" sz="2800" kern="0" dirty="0">
                <a:effectLst/>
                <a:latin typeface="微软雅黑" panose="020B0503020204020204" pitchFamily="34" charset="-122"/>
                <a:ea typeface="微软雅黑" panose="020B0503020204020204" pitchFamily="34" charset="-122"/>
                <a:cs typeface="华光小标宋_CNKI" panose="02000500000000000000" charset="-122"/>
              </a:rPr>
              <a:t>日记账一般采用订本式账簿，内部采用三栏式账页格式。</a:t>
            </a:r>
            <a:endParaRPr lang="en-US" altLang="zh-CN" sz="2800" kern="0" dirty="0">
              <a:effectLst/>
              <a:latin typeface="微软雅黑" panose="020B0503020204020204" pitchFamily="34" charset="-122"/>
              <a:ea typeface="微软雅黑" panose="020B0503020204020204" pitchFamily="34" charset="-122"/>
              <a:cs typeface="华光小标宋_CNKI" panose="02000500000000000000" charset="-122"/>
            </a:endParaRPr>
          </a:p>
          <a:p>
            <a:pPr marL="285750" indent="-285750">
              <a:lnSpc>
                <a:spcPct val="150000"/>
              </a:lnSpc>
              <a:buFont typeface="Arial" panose="020B0604020202020204" pitchFamily="34" charset="0"/>
              <a:buChar char="•"/>
            </a:pPr>
            <a:r>
              <a:rPr lang="zh-CN" altLang="en-US" sz="2800" kern="0" dirty="0">
                <a:effectLst/>
                <a:latin typeface="微软雅黑" panose="020B0503020204020204" pitchFamily="34" charset="-122"/>
                <a:ea typeface="微软雅黑" panose="020B0503020204020204" pitchFamily="34" charset="-122"/>
                <a:cs typeface="华光小标宋_CNKI" panose="02000500000000000000" charset="-122"/>
              </a:rPr>
              <a:t>日记账有两本、分别是</a:t>
            </a:r>
            <a:r>
              <a:rPr lang="zh-CN" altLang="en-US" sz="2800" b="1" kern="0" dirty="0">
                <a:solidFill>
                  <a:srgbClr val="C00000"/>
                </a:solidFill>
                <a:effectLst/>
                <a:latin typeface="微软雅黑" panose="020B0503020204020204" pitchFamily="34" charset="-122"/>
                <a:ea typeface="微软雅黑" panose="020B0503020204020204" pitchFamily="34" charset="-122"/>
                <a:cs typeface="华光小标宋_CNKI" panose="02000500000000000000" charset="-122"/>
              </a:rPr>
              <a:t>库存现金日记账和银行存款日记账</a:t>
            </a:r>
            <a:r>
              <a:rPr lang="zh-CN" altLang="en-US" sz="2800" kern="0" dirty="0">
                <a:effectLst/>
                <a:latin typeface="微软雅黑" panose="020B0503020204020204" pitchFamily="34" charset="-122"/>
                <a:ea typeface="微软雅黑" panose="020B0503020204020204" pitchFamily="34" charset="-122"/>
                <a:cs typeface="华光小标宋_CNKI" panose="02000500000000000000" charset="-122"/>
              </a:rPr>
              <a:t>。 </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5" name="灯片编号占位符 3"/>
          <p:cNvSpPr txBox="1">
            <a:spLocks noGrp="1"/>
          </p:cNvSpPr>
          <p:nvPr>
            <p:ph type="sldNum" sz="quarter" idx="12"/>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7" name="Line 7"/>
          <p:cNvSpPr/>
          <p:nvPr/>
        </p:nvSpPr>
        <p:spPr>
          <a:xfrm>
            <a:off x="1524000" y="549275"/>
            <a:ext cx="3635375" cy="0"/>
          </a:xfrm>
          <a:prstGeom prst="line">
            <a:avLst/>
          </a:prstGeom>
          <a:ln w="9525">
            <a:noFill/>
          </a:ln>
        </p:spPr>
      </p:sp>
      <p:sp>
        <p:nvSpPr>
          <p:cNvPr id="3" name="文本框 2"/>
          <p:cNvSpPr txBox="1"/>
          <p:nvPr/>
        </p:nvSpPr>
        <p:spPr>
          <a:xfrm>
            <a:off x="0" y="304006"/>
            <a:ext cx="3929743" cy="829945"/>
          </a:xfrm>
          <a:prstGeom prst="rect">
            <a:avLst/>
          </a:prstGeom>
          <a:solidFill>
            <a:schemeClr val="bg2">
              <a:lumMod val="85000"/>
            </a:schemeClr>
          </a:solidFill>
        </p:spPr>
        <p:txBody>
          <a:bodyPr wrap="square">
            <a:spAutoFit/>
          </a:bodyPr>
          <a:lstStyle/>
          <a:p>
            <a:pPr lvl="0" indent="268605" fontAlgn="base">
              <a:lnSpc>
                <a:spcPct val="150000"/>
              </a:lnSpc>
              <a:spcBef>
                <a:spcPct val="0"/>
              </a:spcBef>
              <a:spcAft>
                <a:spcPct val="0"/>
              </a:spcAft>
              <a:defRPr/>
            </a:pPr>
            <a:r>
              <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任务二   初始建账</a:t>
            </a:r>
            <a:endPar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5" name="文本框 4"/>
          <p:cNvSpPr txBox="1"/>
          <p:nvPr/>
        </p:nvSpPr>
        <p:spPr>
          <a:xfrm>
            <a:off x="716189" y="1203689"/>
            <a:ext cx="3953782" cy="680699"/>
          </a:xfrm>
          <a:prstGeom prst="rect">
            <a:avLst/>
          </a:prstGeom>
          <a:noFill/>
        </p:spPr>
        <p:txBody>
          <a:bodyPr wrap="square">
            <a:spAutoFit/>
          </a:bodyPr>
          <a:lstStyle/>
          <a:p>
            <a:pPr marL="457200" lvl="0" indent="-457200" fontAlgn="base">
              <a:lnSpc>
                <a:spcPct val="150000"/>
              </a:lnSpc>
              <a:spcBef>
                <a:spcPct val="0"/>
              </a:spcBef>
              <a:spcAft>
                <a:spcPct val="0"/>
              </a:spcAft>
              <a:buFont typeface="Wingdings" panose="05000000000000000000" pitchFamily="2" charset="2"/>
              <a:buChar char="Ø"/>
              <a:defRPr/>
            </a:pPr>
            <a:r>
              <a:rPr lang="zh-CN" altLang="en-US" sz="2800" dirty="0">
                <a:latin typeface="方正粗黑宋简体" panose="02000000000000000000" charset="-122"/>
                <a:ea typeface="方正大黑体_GBK" panose="02010600010101010101" charset="-122"/>
              </a:rPr>
              <a:t>日记账的建账</a:t>
            </a:r>
            <a:endParaRPr lang="zh-CN" altLang="en-US" sz="2800" dirty="0">
              <a:latin typeface="方正粗黑宋简体" panose="02000000000000000000" charset="-122"/>
              <a:ea typeface="方正大黑体_GBK" panose="02010600010101010101" charset="-122"/>
            </a:endParaRPr>
          </a:p>
        </p:txBody>
      </p:sp>
      <p:sp>
        <p:nvSpPr>
          <p:cNvPr id="6" name="文本框 5"/>
          <p:cNvSpPr txBox="1"/>
          <p:nvPr/>
        </p:nvSpPr>
        <p:spPr>
          <a:xfrm>
            <a:off x="367846" y="2008186"/>
            <a:ext cx="4791529" cy="2797048"/>
          </a:xfrm>
          <a:prstGeom prst="rect">
            <a:avLst/>
          </a:prstGeom>
          <a:noFill/>
          <a:ln w="28575">
            <a:noFill/>
          </a:ln>
        </p:spPr>
        <p:txBody>
          <a:bodyPr wrap="square">
            <a:spAutoFit/>
          </a:bodyPr>
          <a:lstStyle/>
          <a:p>
            <a:pPr marL="285750" indent="-285750">
              <a:lnSpc>
                <a:spcPct val="150000"/>
              </a:lnSpc>
              <a:buFont typeface="Arial" panose="020B0604020202020204" pitchFamily="34" charset="0"/>
              <a:buChar char="•"/>
            </a:pP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建账步骤：</a:t>
            </a:r>
            <a:endParaRPr lang="en-US" altLang="zh-CN" sz="2400" kern="0" dirty="0">
              <a:effectLst/>
              <a:latin typeface="微软雅黑" panose="020B0503020204020204" pitchFamily="34" charset="-122"/>
              <a:ea typeface="微软雅黑" panose="020B0503020204020204" pitchFamily="34" charset="-122"/>
              <a:cs typeface="华光小标宋_CNKI" panose="02000500000000000000" charset="-122"/>
            </a:endParaRPr>
          </a:p>
          <a:p>
            <a:pPr>
              <a:lnSpc>
                <a:spcPct val="150000"/>
              </a:lnSpc>
            </a:pPr>
            <a:r>
              <a:rPr lang="zh-CN" altLang="en-US" sz="2400" kern="0" dirty="0">
                <a:latin typeface="微软雅黑" panose="020B0503020204020204" pitchFamily="34" charset="-122"/>
                <a:ea typeface="微软雅黑" panose="020B0503020204020204" pitchFamily="34" charset="-122"/>
              </a:rPr>
              <a:t>（</a:t>
            </a:r>
            <a:r>
              <a:rPr lang="en-US" altLang="zh-CN" sz="2400" kern="0" dirty="0">
                <a:latin typeface="微软雅黑" panose="020B0503020204020204" pitchFamily="34" charset="-122"/>
                <a:ea typeface="微软雅黑" panose="020B0503020204020204" pitchFamily="34" charset="-122"/>
              </a:rPr>
              <a:t>1</a:t>
            </a:r>
            <a:r>
              <a:rPr lang="zh-CN" altLang="en-US" sz="2400" kern="0" dirty="0">
                <a:latin typeface="微软雅黑" panose="020B0503020204020204" pitchFamily="34" charset="-122"/>
                <a:ea typeface="微软雅黑" panose="020B0503020204020204" pitchFamily="34" charset="-122"/>
              </a:rPr>
              <a:t>）</a:t>
            </a:r>
            <a:r>
              <a:rPr lang="zh-CN" altLang="zh-CN" sz="2400" kern="0" dirty="0">
                <a:latin typeface="微软雅黑" panose="020B0503020204020204" pitchFamily="34" charset="-122"/>
                <a:ea typeface="微软雅黑" panose="020B0503020204020204" pitchFamily="34" charset="-122"/>
              </a:rPr>
              <a:t>启用账簿：填制账簿启用表</a:t>
            </a:r>
            <a:endParaRPr lang="zh-CN" altLang="zh-CN" sz="2400" kern="0" dirty="0">
              <a:latin typeface="微软雅黑" panose="020B0503020204020204" pitchFamily="34" charset="-122"/>
              <a:ea typeface="微软雅黑" panose="020B0503020204020204" pitchFamily="34" charset="-122"/>
            </a:endParaRPr>
          </a:p>
          <a:p>
            <a:pPr>
              <a:lnSpc>
                <a:spcPct val="150000"/>
              </a:lnSpc>
            </a:pPr>
            <a:r>
              <a:rPr lang="zh-CN" altLang="en-US"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2</a:t>
            </a:r>
            <a:r>
              <a:rPr lang="zh-CN" altLang="en-US" sz="2400" dirty="0">
                <a:latin typeface="微软雅黑" panose="020B0503020204020204" pitchFamily="34" charset="-122"/>
                <a:ea typeface="微软雅黑" panose="020B0503020204020204" pitchFamily="34" charset="-122"/>
              </a:rPr>
              <a:t>）将库存现金、银行存款上年或上期结转的金额分别过入库存现金日记账和银行存款日记账。</a:t>
            </a:r>
            <a:endParaRPr lang="zh-CN" altLang="en-US" sz="2400" dirty="0">
              <a:latin typeface="微软雅黑" panose="020B0503020204020204" pitchFamily="34" charset="-122"/>
              <a:ea typeface="微软雅黑" panose="020B0503020204020204" pitchFamily="34" charset="-122"/>
            </a:endParaRPr>
          </a:p>
        </p:txBody>
      </p:sp>
      <p:pic>
        <p:nvPicPr>
          <p:cNvPr id="4" name="image7.jpeg"/>
          <p:cNvPicPr>
            <a:picLocks noChangeAspect="1"/>
          </p:cNvPicPr>
          <p:nvPr/>
        </p:nvPicPr>
        <p:blipFill>
          <a:blip r:embed="rId1" cstate="print"/>
          <a:stretch>
            <a:fillRect/>
          </a:stretch>
        </p:blipFill>
        <p:spPr>
          <a:xfrm>
            <a:off x="5047572" y="1884388"/>
            <a:ext cx="6886570" cy="3412314"/>
          </a:xfrm>
          <a:prstGeom prst="rect">
            <a:avLst/>
          </a:prstGeom>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5" name="灯片编号占位符 3"/>
          <p:cNvSpPr txBox="1">
            <a:spLocks noGrp="1"/>
          </p:cNvSpPr>
          <p:nvPr>
            <p:ph type="sldNum" sz="quarter" idx="12"/>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7" name="Line 7"/>
          <p:cNvSpPr/>
          <p:nvPr/>
        </p:nvSpPr>
        <p:spPr>
          <a:xfrm>
            <a:off x="1524000" y="549275"/>
            <a:ext cx="3635375" cy="0"/>
          </a:xfrm>
          <a:prstGeom prst="line">
            <a:avLst/>
          </a:prstGeom>
          <a:ln w="9525">
            <a:noFill/>
          </a:ln>
        </p:spPr>
      </p:sp>
      <p:sp>
        <p:nvSpPr>
          <p:cNvPr id="3" name="文本框 2"/>
          <p:cNvSpPr txBox="1"/>
          <p:nvPr/>
        </p:nvSpPr>
        <p:spPr>
          <a:xfrm>
            <a:off x="0" y="304006"/>
            <a:ext cx="3929743" cy="829945"/>
          </a:xfrm>
          <a:prstGeom prst="rect">
            <a:avLst/>
          </a:prstGeom>
          <a:solidFill>
            <a:schemeClr val="bg2">
              <a:lumMod val="85000"/>
            </a:schemeClr>
          </a:solidFill>
        </p:spPr>
        <p:txBody>
          <a:bodyPr wrap="square">
            <a:spAutoFit/>
          </a:bodyPr>
          <a:lstStyle/>
          <a:p>
            <a:pPr lvl="0" indent="268605" fontAlgn="base">
              <a:lnSpc>
                <a:spcPct val="150000"/>
              </a:lnSpc>
              <a:spcBef>
                <a:spcPct val="0"/>
              </a:spcBef>
              <a:spcAft>
                <a:spcPct val="0"/>
              </a:spcAft>
              <a:defRPr/>
            </a:pPr>
            <a:r>
              <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任务二   初始建账</a:t>
            </a:r>
            <a:endPar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5" name="文本框 4"/>
          <p:cNvSpPr txBox="1"/>
          <p:nvPr/>
        </p:nvSpPr>
        <p:spPr>
          <a:xfrm>
            <a:off x="716189" y="1203689"/>
            <a:ext cx="3953782" cy="680699"/>
          </a:xfrm>
          <a:prstGeom prst="rect">
            <a:avLst/>
          </a:prstGeom>
          <a:noFill/>
        </p:spPr>
        <p:txBody>
          <a:bodyPr wrap="square">
            <a:spAutoFit/>
          </a:bodyPr>
          <a:lstStyle/>
          <a:p>
            <a:pPr marL="457200" lvl="0" indent="-457200" fontAlgn="base">
              <a:lnSpc>
                <a:spcPct val="150000"/>
              </a:lnSpc>
              <a:spcBef>
                <a:spcPct val="0"/>
              </a:spcBef>
              <a:spcAft>
                <a:spcPct val="0"/>
              </a:spcAft>
              <a:buFont typeface="Wingdings" panose="05000000000000000000" pitchFamily="2" charset="2"/>
              <a:buChar char="Ø"/>
              <a:defRPr/>
            </a:pPr>
            <a:r>
              <a:rPr lang="zh-CN" altLang="en-US" sz="2800" dirty="0">
                <a:latin typeface="方正粗黑宋简体" panose="02000000000000000000" charset="-122"/>
                <a:ea typeface="方正大黑体_GBK" panose="02010600010101010101" charset="-122"/>
              </a:rPr>
              <a:t>明细账的建账</a:t>
            </a:r>
            <a:endParaRPr lang="zh-CN" altLang="en-US" sz="2800" dirty="0">
              <a:latin typeface="方正粗黑宋简体" panose="02000000000000000000" charset="-122"/>
              <a:ea typeface="方正大黑体_GBK" panose="02010600010101010101" charset="-122"/>
            </a:endParaRPr>
          </a:p>
        </p:txBody>
      </p:sp>
      <p:sp>
        <p:nvSpPr>
          <p:cNvPr id="6" name="文本框 5"/>
          <p:cNvSpPr txBox="1"/>
          <p:nvPr/>
        </p:nvSpPr>
        <p:spPr>
          <a:xfrm>
            <a:off x="879742" y="2191088"/>
            <a:ext cx="10278383" cy="2601546"/>
          </a:xfrm>
          <a:prstGeom prst="rect">
            <a:avLst/>
          </a:prstGeom>
          <a:noFill/>
          <a:ln w="28575">
            <a:noFill/>
          </a:ln>
        </p:spPr>
        <p:txBody>
          <a:bodyPr wrap="square">
            <a:spAutoFit/>
          </a:bodyPr>
          <a:lstStyle/>
          <a:p>
            <a:pPr marL="285750" indent="-285750">
              <a:lnSpc>
                <a:spcPct val="150000"/>
              </a:lnSpc>
              <a:buFont typeface="Arial" panose="020B0604020202020204" pitchFamily="34" charset="0"/>
              <a:buChar char="•"/>
            </a:pPr>
            <a:r>
              <a:rPr lang="zh-CN" altLang="en-US" sz="2800" kern="0" dirty="0">
                <a:effectLst/>
                <a:latin typeface="微软雅黑" panose="020B0503020204020204" pitchFamily="34" charset="-122"/>
                <a:ea typeface="微软雅黑" panose="020B0503020204020204" pitchFamily="34" charset="-122"/>
                <a:cs typeface="华光小标宋_CNKI" panose="02000500000000000000" charset="-122"/>
              </a:rPr>
              <a:t>明细分类账一般采用活页式账簿，有三栏式、数量金额式、多栏式等多种账页格式，相同格式的账页装订成册。</a:t>
            </a:r>
            <a:endParaRPr lang="en-US" altLang="zh-CN" sz="2800" kern="0" dirty="0">
              <a:effectLst/>
              <a:latin typeface="微软雅黑" panose="020B0503020204020204" pitchFamily="34" charset="-122"/>
              <a:ea typeface="微软雅黑" panose="020B0503020204020204" pitchFamily="34" charset="-122"/>
              <a:cs typeface="华光小标宋_CNKI" panose="02000500000000000000" charset="-122"/>
            </a:endParaRPr>
          </a:p>
          <a:p>
            <a:pPr marL="285750" indent="-285750">
              <a:lnSpc>
                <a:spcPct val="150000"/>
              </a:lnSpc>
              <a:buFont typeface="Arial" panose="020B0604020202020204" pitchFamily="34" charset="0"/>
              <a:buChar char="•"/>
            </a:pPr>
            <a:r>
              <a:rPr lang="zh-CN" altLang="en-US" sz="2800" dirty="0">
                <a:latin typeface="微软雅黑" panose="020B0503020204020204" pitchFamily="34" charset="-122"/>
                <a:ea typeface="微软雅黑" panose="020B0503020204020204" pitchFamily="34" charset="-122"/>
              </a:rPr>
              <a:t>根据不同总账所属的明细账选择不同格式明细账账页及封面，按照账簿启用要求填制启用账簿登记表和经管人员一览表。</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5" name="灯片编号占位符 3"/>
          <p:cNvSpPr txBox="1">
            <a:spLocks noGrp="1"/>
          </p:cNvSpPr>
          <p:nvPr>
            <p:ph type="sldNum" sz="quarter" idx="12"/>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7" name="Line 7"/>
          <p:cNvSpPr/>
          <p:nvPr/>
        </p:nvSpPr>
        <p:spPr>
          <a:xfrm>
            <a:off x="1524000" y="549275"/>
            <a:ext cx="3635375" cy="0"/>
          </a:xfrm>
          <a:prstGeom prst="line">
            <a:avLst/>
          </a:prstGeom>
          <a:ln w="9525">
            <a:noFill/>
          </a:ln>
        </p:spPr>
      </p:sp>
      <p:sp>
        <p:nvSpPr>
          <p:cNvPr id="3" name="文本框 2"/>
          <p:cNvSpPr txBox="1"/>
          <p:nvPr/>
        </p:nvSpPr>
        <p:spPr>
          <a:xfrm>
            <a:off x="0" y="304006"/>
            <a:ext cx="3929743" cy="829945"/>
          </a:xfrm>
          <a:prstGeom prst="rect">
            <a:avLst/>
          </a:prstGeom>
          <a:solidFill>
            <a:schemeClr val="bg2">
              <a:lumMod val="85000"/>
            </a:schemeClr>
          </a:solidFill>
        </p:spPr>
        <p:txBody>
          <a:bodyPr wrap="square">
            <a:spAutoFit/>
          </a:bodyPr>
          <a:lstStyle/>
          <a:p>
            <a:pPr lvl="0" indent="268605" fontAlgn="base">
              <a:lnSpc>
                <a:spcPct val="150000"/>
              </a:lnSpc>
              <a:spcBef>
                <a:spcPct val="0"/>
              </a:spcBef>
              <a:spcAft>
                <a:spcPct val="0"/>
              </a:spcAft>
              <a:defRPr/>
            </a:pPr>
            <a:r>
              <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任务二   初始建账</a:t>
            </a:r>
            <a:endPar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5" name="文本框 4"/>
          <p:cNvSpPr txBox="1"/>
          <p:nvPr/>
        </p:nvSpPr>
        <p:spPr>
          <a:xfrm>
            <a:off x="740228" y="1104047"/>
            <a:ext cx="3953782" cy="680699"/>
          </a:xfrm>
          <a:prstGeom prst="rect">
            <a:avLst/>
          </a:prstGeom>
          <a:noFill/>
        </p:spPr>
        <p:txBody>
          <a:bodyPr wrap="square">
            <a:spAutoFit/>
          </a:bodyPr>
          <a:lstStyle/>
          <a:p>
            <a:pPr marL="457200" lvl="0" indent="-457200" fontAlgn="base">
              <a:lnSpc>
                <a:spcPct val="150000"/>
              </a:lnSpc>
              <a:spcBef>
                <a:spcPct val="0"/>
              </a:spcBef>
              <a:spcAft>
                <a:spcPct val="0"/>
              </a:spcAft>
              <a:buFont typeface="Wingdings" panose="05000000000000000000" pitchFamily="2" charset="2"/>
              <a:buChar char="Ø"/>
              <a:defRPr/>
            </a:pPr>
            <a:r>
              <a:rPr lang="zh-CN" altLang="en-US" sz="2800" dirty="0">
                <a:latin typeface="方正粗黑宋简体" panose="02000000000000000000" charset="-122"/>
                <a:ea typeface="方正大黑体_GBK" panose="02010600010101010101" charset="-122"/>
              </a:rPr>
              <a:t>明细账的建账</a:t>
            </a:r>
            <a:endParaRPr lang="zh-CN" altLang="en-US" sz="2800" dirty="0">
              <a:latin typeface="方正粗黑宋简体" panose="02000000000000000000" charset="-122"/>
              <a:ea typeface="方正大黑体_GBK" panose="02010600010101010101" charset="-122"/>
            </a:endParaRPr>
          </a:p>
        </p:txBody>
      </p:sp>
      <p:sp>
        <p:nvSpPr>
          <p:cNvPr id="6" name="文本框 5"/>
          <p:cNvSpPr txBox="1"/>
          <p:nvPr/>
        </p:nvSpPr>
        <p:spPr>
          <a:xfrm>
            <a:off x="778328" y="1936340"/>
            <a:ext cx="4791529" cy="581057"/>
          </a:xfrm>
          <a:prstGeom prst="rect">
            <a:avLst/>
          </a:prstGeom>
          <a:noFill/>
          <a:ln w="28575">
            <a:noFill/>
          </a:ln>
        </p:spPr>
        <p:txBody>
          <a:bodyPr wrap="square">
            <a:spAutoFit/>
          </a:bodyPr>
          <a:lstStyle/>
          <a:p>
            <a:pPr marL="285750" indent="-285750">
              <a:lnSpc>
                <a:spcPct val="150000"/>
              </a:lnSpc>
              <a:buFont typeface="Arial" panose="020B0604020202020204" pitchFamily="34" charset="0"/>
              <a:buChar char="•"/>
            </a:pP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三栏式明细账的格式及建立方法：</a:t>
            </a:r>
            <a:endParaRPr lang="zh-CN" altLang="en-US" sz="2400" dirty="0">
              <a:latin typeface="微软雅黑" panose="020B0503020204020204" pitchFamily="34" charset="-122"/>
              <a:ea typeface="微软雅黑" panose="020B0503020204020204" pitchFamily="34" charset="-122"/>
            </a:endParaRPr>
          </a:p>
        </p:txBody>
      </p:sp>
      <p:pic>
        <p:nvPicPr>
          <p:cNvPr id="2" name="image8.jpeg"/>
          <p:cNvPicPr>
            <a:picLocks noChangeAspect="1"/>
          </p:cNvPicPr>
          <p:nvPr/>
        </p:nvPicPr>
        <p:blipFill>
          <a:blip r:embed="rId1" cstate="print"/>
          <a:stretch>
            <a:fillRect/>
          </a:stretch>
        </p:blipFill>
        <p:spPr>
          <a:xfrm>
            <a:off x="2585415" y="2743043"/>
            <a:ext cx="7375185" cy="3500052"/>
          </a:xfrm>
          <a:prstGeom prst="rect">
            <a:avLst/>
          </a:prstGeom>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5" name="灯片编号占位符 3"/>
          <p:cNvSpPr txBox="1">
            <a:spLocks noGrp="1"/>
          </p:cNvSpPr>
          <p:nvPr>
            <p:ph type="sldNum" sz="quarter" idx="12"/>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7" name="Line 7"/>
          <p:cNvSpPr/>
          <p:nvPr/>
        </p:nvSpPr>
        <p:spPr>
          <a:xfrm>
            <a:off x="1524000" y="549275"/>
            <a:ext cx="3635375" cy="0"/>
          </a:xfrm>
          <a:prstGeom prst="line">
            <a:avLst/>
          </a:prstGeom>
          <a:ln w="9525">
            <a:noFill/>
          </a:ln>
        </p:spPr>
      </p:sp>
      <p:sp>
        <p:nvSpPr>
          <p:cNvPr id="3" name="文本框 2"/>
          <p:cNvSpPr txBox="1"/>
          <p:nvPr/>
        </p:nvSpPr>
        <p:spPr>
          <a:xfrm>
            <a:off x="0" y="304006"/>
            <a:ext cx="3929743" cy="829945"/>
          </a:xfrm>
          <a:prstGeom prst="rect">
            <a:avLst/>
          </a:prstGeom>
          <a:solidFill>
            <a:schemeClr val="bg2">
              <a:lumMod val="85000"/>
            </a:schemeClr>
          </a:solidFill>
        </p:spPr>
        <p:txBody>
          <a:bodyPr wrap="square">
            <a:spAutoFit/>
          </a:bodyPr>
          <a:lstStyle/>
          <a:p>
            <a:pPr lvl="0" indent="268605" fontAlgn="base">
              <a:lnSpc>
                <a:spcPct val="150000"/>
              </a:lnSpc>
              <a:spcBef>
                <a:spcPct val="0"/>
              </a:spcBef>
              <a:spcAft>
                <a:spcPct val="0"/>
              </a:spcAft>
              <a:defRPr/>
            </a:pPr>
            <a:r>
              <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任务二   初始建账</a:t>
            </a:r>
            <a:endPar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5" name="文本框 4"/>
          <p:cNvSpPr txBox="1"/>
          <p:nvPr/>
        </p:nvSpPr>
        <p:spPr>
          <a:xfrm>
            <a:off x="740228" y="1104047"/>
            <a:ext cx="3953782" cy="680699"/>
          </a:xfrm>
          <a:prstGeom prst="rect">
            <a:avLst/>
          </a:prstGeom>
          <a:noFill/>
        </p:spPr>
        <p:txBody>
          <a:bodyPr wrap="square">
            <a:spAutoFit/>
          </a:bodyPr>
          <a:lstStyle/>
          <a:p>
            <a:pPr marL="457200" lvl="0" indent="-457200" fontAlgn="base">
              <a:lnSpc>
                <a:spcPct val="150000"/>
              </a:lnSpc>
              <a:spcBef>
                <a:spcPct val="0"/>
              </a:spcBef>
              <a:spcAft>
                <a:spcPct val="0"/>
              </a:spcAft>
              <a:buFont typeface="Wingdings" panose="05000000000000000000" pitchFamily="2" charset="2"/>
              <a:buChar char="Ø"/>
              <a:defRPr/>
            </a:pPr>
            <a:r>
              <a:rPr lang="zh-CN" altLang="en-US" sz="2800" dirty="0">
                <a:latin typeface="方正粗黑宋简体" panose="02000000000000000000" charset="-122"/>
                <a:ea typeface="方正大黑体_GBK" panose="02010600010101010101" charset="-122"/>
              </a:rPr>
              <a:t>明细账的建账</a:t>
            </a:r>
            <a:endParaRPr lang="zh-CN" altLang="en-US" sz="2800" dirty="0">
              <a:latin typeface="方正粗黑宋简体" panose="02000000000000000000" charset="-122"/>
              <a:ea typeface="方正大黑体_GBK" panose="02010600010101010101" charset="-122"/>
            </a:endParaRPr>
          </a:p>
        </p:txBody>
      </p:sp>
      <p:sp>
        <p:nvSpPr>
          <p:cNvPr id="6" name="文本框 5"/>
          <p:cNvSpPr txBox="1"/>
          <p:nvPr/>
        </p:nvSpPr>
        <p:spPr>
          <a:xfrm>
            <a:off x="778328" y="1936340"/>
            <a:ext cx="6395358" cy="581057"/>
          </a:xfrm>
          <a:prstGeom prst="rect">
            <a:avLst/>
          </a:prstGeom>
          <a:noFill/>
          <a:ln w="28575">
            <a:noFill/>
          </a:ln>
        </p:spPr>
        <p:txBody>
          <a:bodyPr wrap="square">
            <a:spAutoFit/>
          </a:bodyPr>
          <a:lstStyle/>
          <a:p>
            <a:pPr marL="285750" indent="-285750">
              <a:lnSpc>
                <a:spcPct val="150000"/>
              </a:lnSpc>
              <a:buFont typeface="Arial" panose="020B0604020202020204" pitchFamily="34" charset="0"/>
              <a:buChar char="•"/>
            </a:pP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数量金额式明细账的格式及建立方法：</a:t>
            </a:r>
            <a:endParaRPr lang="zh-CN" altLang="en-US" sz="2400" dirty="0">
              <a:latin typeface="微软雅黑" panose="020B0503020204020204" pitchFamily="34" charset="-122"/>
              <a:ea typeface="微软雅黑" panose="020B0503020204020204" pitchFamily="34" charset="-122"/>
            </a:endParaRPr>
          </a:p>
        </p:txBody>
      </p:sp>
      <p:pic>
        <p:nvPicPr>
          <p:cNvPr id="4" name="image9.jpeg"/>
          <p:cNvPicPr>
            <a:picLocks noChangeAspect="1"/>
          </p:cNvPicPr>
          <p:nvPr/>
        </p:nvPicPr>
        <p:blipFill>
          <a:blip r:embed="rId1" cstate="print"/>
          <a:stretch>
            <a:fillRect/>
          </a:stretch>
        </p:blipFill>
        <p:spPr>
          <a:xfrm>
            <a:off x="2262314" y="2636487"/>
            <a:ext cx="8005398" cy="3885003"/>
          </a:xfrm>
          <a:prstGeom prst="rect">
            <a:avLst/>
          </a:prstGeom>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5" name="灯片编号占位符 3"/>
          <p:cNvSpPr txBox="1">
            <a:spLocks noGrp="1"/>
          </p:cNvSpPr>
          <p:nvPr>
            <p:ph type="sldNum" sz="quarter" idx="12"/>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7" name="Line 7"/>
          <p:cNvSpPr/>
          <p:nvPr/>
        </p:nvSpPr>
        <p:spPr>
          <a:xfrm>
            <a:off x="1524000" y="549275"/>
            <a:ext cx="3635375" cy="0"/>
          </a:xfrm>
          <a:prstGeom prst="line">
            <a:avLst/>
          </a:prstGeom>
          <a:ln w="9525">
            <a:noFill/>
          </a:ln>
        </p:spPr>
      </p:sp>
      <p:sp>
        <p:nvSpPr>
          <p:cNvPr id="3" name="文本框 2"/>
          <p:cNvSpPr txBox="1"/>
          <p:nvPr/>
        </p:nvSpPr>
        <p:spPr>
          <a:xfrm>
            <a:off x="0" y="304006"/>
            <a:ext cx="3929743" cy="829945"/>
          </a:xfrm>
          <a:prstGeom prst="rect">
            <a:avLst/>
          </a:prstGeom>
          <a:solidFill>
            <a:schemeClr val="bg2">
              <a:lumMod val="85000"/>
            </a:schemeClr>
          </a:solidFill>
        </p:spPr>
        <p:txBody>
          <a:bodyPr wrap="square">
            <a:spAutoFit/>
          </a:bodyPr>
          <a:lstStyle/>
          <a:p>
            <a:pPr lvl="0" indent="268605" fontAlgn="base">
              <a:lnSpc>
                <a:spcPct val="150000"/>
              </a:lnSpc>
              <a:spcBef>
                <a:spcPct val="0"/>
              </a:spcBef>
              <a:spcAft>
                <a:spcPct val="0"/>
              </a:spcAft>
              <a:defRPr/>
            </a:pPr>
            <a:r>
              <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任务二   初始建账</a:t>
            </a:r>
            <a:endPar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5" name="文本框 4"/>
          <p:cNvSpPr txBox="1"/>
          <p:nvPr/>
        </p:nvSpPr>
        <p:spPr>
          <a:xfrm>
            <a:off x="740228" y="1104047"/>
            <a:ext cx="3953782" cy="680699"/>
          </a:xfrm>
          <a:prstGeom prst="rect">
            <a:avLst/>
          </a:prstGeom>
          <a:noFill/>
        </p:spPr>
        <p:txBody>
          <a:bodyPr wrap="square">
            <a:spAutoFit/>
          </a:bodyPr>
          <a:lstStyle/>
          <a:p>
            <a:pPr marL="457200" lvl="0" indent="-457200" fontAlgn="base">
              <a:lnSpc>
                <a:spcPct val="150000"/>
              </a:lnSpc>
              <a:spcBef>
                <a:spcPct val="0"/>
              </a:spcBef>
              <a:spcAft>
                <a:spcPct val="0"/>
              </a:spcAft>
              <a:buFont typeface="Wingdings" panose="05000000000000000000" pitchFamily="2" charset="2"/>
              <a:buChar char="Ø"/>
              <a:defRPr/>
            </a:pPr>
            <a:r>
              <a:rPr lang="zh-CN" altLang="en-US" sz="2800" dirty="0">
                <a:latin typeface="方正粗黑宋简体" panose="02000000000000000000" charset="-122"/>
                <a:ea typeface="方正大黑体_GBK" panose="02010600010101010101" charset="-122"/>
              </a:rPr>
              <a:t>明细账的建账</a:t>
            </a:r>
            <a:endParaRPr lang="zh-CN" altLang="en-US" sz="2800" dirty="0">
              <a:latin typeface="方正粗黑宋简体" panose="02000000000000000000" charset="-122"/>
              <a:ea typeface="方正大黑体_GBK" panose="02010600010101010101" charset="-122"/>
            </a:endParaRPr>
          </a:p>
        </p:txBody>
      </p:sp>
      <p:sp>
        <p:nvSpPr>
          <p:cNvPr id="6" name="文本框 5"/>
          <p:cNvSpPr txBox="1"/>
          <p:nvPr/>
        </p:nvSpPr>
        <p:spPr>
          <a:xfrm>
            <a:off x="778328" y="1936340"/>
            <a:ext cx="6395358" cy="581057"/>
          </a:xfrm>
          <a:prstGeom prst="rect">
            <a:avLst/>
          </a:prstGeom>
          <a:noFill/>
          <a:ln w="28575">
            <a:noFill/>
          </a:ln>
        </p:spPr>
        <p:txBody>
          <a:bodyPr wrap="square">
            <a:spAutoFit/>
          </a:bodyPr>
          <a:lstStyle/>
          <a:p>
            <a:pPr marL="285750" indent="-285750">
              <a:lnSpc>
                <a:spcPct val="150000"/>
              </a:lnSpc>
              <a:buFont typeface="Arial" panose="020B0604020202020204" pitchFamily="34" charset="0"/>
              <a:buChar char="•"/>
            </a:pP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多栏式明细账的格式及建立方法：</a:t>
            </a:r>
            <a:endParaRPr lang="zh-CN" altLang="en-US" sz="2400" dirty="0">
              <a:latin typeface="微软雅黑" panose="020B0503020204020204" pitchFamily="34" charset="-122"/>
              <a:ea typeface="微软雅黑" panose="020B0503020204020204" pitchFamily="34" charset="-122"/>
            </a:endParaRPr>
          </a:p>
        </p:txBody>
      </p:sp>
      <p:pic>
        <p:nvPicPr>
          <p:cNvPr id="2" name="image10.jpeg"/>
          <p:cNvPicPr>
            <a:picLocks noChangeAspect="1"/>
          </p:cNvPicPr>
          <p:nvPr/>
        </p:nvPicPr>
        <p:blipFill>
          <a:blip r:embed="rId1" cstate="print"/>
          <a:stretch>
            <a:fillRect/>
          </a:stretch>
        </p:blipFill>
        <p:spPr>
          <a:xfrm>
            <a:off x="2067786" y="2688843"/>
            <a:ext cx="7699256" cy="3489543"/>
          </a:xfrm>
          <a:prstGeom prst="rect">
            <a:avLst/>
          </a:prstGeom>
        </p:spPr>
      </p:pic>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5" name="灯片编号占位符 3"/>
          <p:cNvSpPr txBox="1">
            <a:spLocks noGrp="1"/>
          </p:cNvSpPr>
          <p:nvPr>
            <p:ph type="sldNum" sz="quarter" idx="12"/>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7" name="Line 7"/>
          <p:cNvSpPr/>
          <p:nvPr/>
        </p:nvSpPr>
        <p:spPr>
          <a:xfrm>
            <a:off x="1524000" y="549275"/>
            <a:ext cx="3635375" cy="0"/>
          </a:xfrm>
          <a:prstGeom prst="line">
            <a:avLst/>
          </a:prstGeom>
          <a:ln w="9525">
            <a:noFill/>
          </a:ln>
        </p:spPr>
      </p:sp>
      <p:sp>
        <p:nvSpPr>
          <p:cNvPr id="3" name="文本框 2"/>
          <p:cNvSpPr txBox="1"/>
          <p:nvPr/>
        </p:nvSpPr>
        <p:spPr>
          <a:xfrm>
            <a:off x="0" y="304006"/>
            <a:ext cx="3929743" cy="829945"/>
          </a:xfrm>
          <a:prstGeom prst="rect">
            <a:avLst/>
          </a:prstGeom>
          <a:solidFill>
            <a:schemeClr val="bg2">
              <a:lumMod val="85000"/>
            </a:schemeClr>
          </a:solidFill>
        </p:spPr>
        <p:txBody>
          <a:bodyPr wrap="square">
            <a:spAutoFit/>
          </a:bodyPr>
          <a:lstStyle/>
          <a:p>
            <a:pPr lvl="0" indent="268605" fontAlgn="base">
              <a:lnSpc>
                <a:spcPct val="150000"/>
              </a:lnSpc>
              <a:spcBef>
                <a:spcPct val="0"/>
              </a:spcBef>
              <a:spcAft>
                <a:spcPct val="0"/>
              </a:spcAft>
              <a:defRPr/>
            </a:pPr>
            <a:r>
              <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任务二   初始建账</a:t>
            </a:r>
            <a:endPar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5" name="文本框 4"/>
          <p:cNvSpPr txBox="1"/>
          <p:nvPr/>
        </p:nvSpPr>
        <p:spPr>
          <a:xfrm>
            <a:off x="740228" y="1104047"/>
            <a:ext cx="3953782" cy="680699"/>
          </a:xfrm>
          <a:prstGeom prst="rect">
            <a:avLst/>
          </a:prstGeom>
          <a:noFill/>
        </p:spPr>
        <p:txBody>
          <a:bodyPr wrap="square">
            <a:spAutoFit/>
          </a:bodyPr>
          <a:lstStyle/>
          <a:p>
            <a:pPr marL="457200" lvl="0" indent="-457200" fontAlgn="base">
              <a:lnSpc>
                <a:spcPct val="150000"/>
              </a:lnSpc>
              <a:spcBef>
                <a:spcPct val="0"/>
              </a:spcBef>
              <a:spcAft>
                <a:spcPct val="0"/>
              </a:spcAft>
              <a:buFont typeface="Wingdings" panose="05000000000000000000" pitchFamily="2" charset="2"/>
              <a:buChar char="Ø"/>
              <a:defRPr/>
            </a:pPr>
            <a:r>
              <a:rPr lang="zh-CN" altLang="en-US" sz="2800" dirty="0">
                <a:latin typeface="方正粗黑宋简体" panose="02000000000000000000" charset="-122"/>
                <a:ea typeface="方正大黑体_GBK" panose="02010600010101010101" charset="-122"/>
              </a:rPr>
              <a:t>明细账的建账</a:t>
            </a:r>
            <a:endParaRPr lang="zh-CN" altLang="en-US" sz="2800" dirty="0">
              <a:latin typeface="方正粗黑宋简体" panose="02000000000000000000" charset="-122"/>
              <a:ea typeface="方正大黑体_GBK" panose="02010600010101010101" charset="-122"/>
            </a:endParaRPr>
          </a:p>
        </p:txBody>
      </p:sp>
      <p:sp>
        <p:nvSpPr>
          <p:cNvPr id="6" name="文本框 5"/>
          <p:cNvSpPr txBox="1"/>
          <p:nvPr/>
        </p:nvSpPr>
        <p:spPr>
          <a:xfrm>
            <a:off x="911678" y="1990488"/>
            <a:ext cx="10368643" cy="2243050"/>
          </a:xfrm>
          <a:prstGeom prst="rect">
            <a:avLst/>
          </a:prstGeom>
          <a:noFill/>
          <a:ln w="28575">
            <a:noFill/>
          </a:ln>
        </p:spPr>
        <p:txBody>
          <a:bodyPr wrap="square">
            <a:spAutoFit/>
          </a:bodyPr>
          <a:lstStyle/>
          <a:p>
            <a:pPr marL="285750" indent="-285750">
              <a:lnSpc>
                <a:spcPct val="150000"/>
              </a:lnSpc>
              <a:buFont typeface="Arial" panose="020B0604020202020204" pitchFamily="34" charset="0"/>
              <a:buChar char="•"/>
            </a:pP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备查账：</a:t>
            </a:r>
            <a:endParaRPr lang="en-US" altLang="zh-CN" sz="2400" kern="0" dirty="0">
              <a:effectLst/>
              <a:latin typeface="微软雅黑" panose="020B0503020204020204" pitchFamily="34" charset="-122"/>
              <a:ea typeface="微软雅黑" panose="020B0503020204020204" pitchFamily="34" charset="-122"/>
              <a:cs typeface="华光小标宋_CNKI" panose="02000500000000000000" charset="-122"/>
            </a:endParaRPr>
          </a:p>
          <a:p>
            <a:pPr>
              <a:lnSpc>
                <a:spcPct val="150000"/>
              </a:lnSpc>
            </a:pPr>
            <a:r>
              <a:rPr lang="zh-CN" altLang="en-US" sz="2400" dirty="0">
                <a:latin typeface="微软雅黑" panose="020B0503020204020204" pitchFamily="34" charset="-122"/>
                <a:ea typeface="微软雅黑" panose="020B0503020204020204" pitchFamily="34" charset="-122"/>
              </a:rPr>
              <a:t>企业根据需要设置备查账若干本，该账簿没有固定的账本形式和账页格式， 企业可以根据实际情况选择适用账簿。如企业可以设置“租入固定资产登记簿”、“支票登记簿”、“应收票据备查簿”等。</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3"/>
          <p:cNvSpPr>
            <a:spLocks noGrp="1" noChangeArrowheads="1"/>
          </p:cNvSpPr>
          <p:nvPr>
            <p:ph idx="1"/>
          </p:nvPr>
        </p:nvSpPr>
        <p:spPr>
          <a:xfrm>
            <a:off x="609600" y="1417955"/>
            <a:ext cx="10972800" cy="4525963"/>
          </a:xfrm>
        </p:spPr>
        <p:txBody>
          <a:bodyPr/>
          <a:lstStyle/>
          <a:p>
            <a:pPr marL="0" indent="0" algn="ctr" defTabSz="914400" fontAlgn="auto" latinLnBrk="0">
              <a:lnSpc>
                <a:spcPct val="150000"/>
              </a:lnSpc>
              <a:spcBef>
                <a:spcPts val="0"/>
              </a:spcBef>
              <a:spcAft>
                <a:spcPts val="0"/>
              </a:spcAft>
              <a:buClrTx/>
              <a:buSzTx/>
              <a:buFontTx/>
              <a:buNone/>
              <a:defRPr/>
            </a:pPr>
            <a:r>
              <a:rPr lang="zh-CN" altLang="en-US" sz="3600" kern="120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项目三</a:t>
            </a:r>
            <a:r>
              <a:rPr lang="en-US" altLang="zh-CN" sz="3600" kern="120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   </a:t>
            </a:r>
            <a:r>
              <a:rPr lang="zh-CN" altLang="en-US" sz="3600" kern="120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rPr>
              <a:t>建账</a:t>
            </a:r>
            <a:endParaRPr kumimoji="0" lang="zh-CN" altLang="en-US" sz="3600" b="0" i="0" u="none" strike="noStrike" kern="1200" cap="none" spc="0" normalizeH="0" baseline="0" noProof="0" dirty="0">
              <a:ln>
                <a:noFill/>
              </a:ln>
              <a:solidFill>
                <a:srgbClr val="333399"/>
              </a:solidFill>
              <a:effectLst>
                <a:outerShdw blurRad="38100" dist="19050" dir="2700000" algn="tl" rotWithShape="0">
                  <a:srgbClr val="000000">
                    <a:alpha val="40000"/>
                  </a:srgbClr>
                </a:outerShdw>
              </a:effectLst>
              <a:uLnTx/>
              <a:uFillTx/>
              <a:latin typeface="方正大黑体_GBK" panose="02010600010101010101" charset="-122"/>
              <a:ea typeface="方正大黑体_GBK" panose="02010600010101010101" charset="-122"/>
              <a:cs typeface="方正大黑体_GBK" panose="02010600010101010101" charset="-122"/>
              <a:sym typeface="+mn-ea"/>
            </a:endParaRPr>
          </a:p>
          <a:p>
            <a:pPr marL="0" indent="0" algn="l" eaLnBrk="1" latinLnBrk="0" hangingPunct="1">
              <a:lnSpc>
                <a:spcPct val="150000"/>
              </a:lnSpc>
              <a:spcBef>
                <a:spcPts val="0"/>
              </a:spcBef>
              <a:buClr>
                <a:srgbClr val="E115C9"/>
              </a:buClr>
              <a:buNone/>
            </a:pPr>
            <a:r>
              <a:rPr lang="zh-CN" altLang="en-US" sz="3000" b="1" dirty="0">
                <a:solidFill>
                  <a:schemeClr val="tx1"/>
                </a:solidFill>
                <a:latin typeface="Times New Roman" panose="02020603050405020304" charset="0"/>
                <a:ea typeface="方正大黑体_GBK" panose="02010600010101010101" charset="-122"/>
                <a:cs typeface="方正大黑体_GBK" panose="02010600010101010101" charset="-122"/>
              </a:rPr>
              <a:t>任务一</a:t>
            </a:r>
            <a:r>
              <a:rPr lang="en-US" altLang="zh-CN" sz="3000" b="1" dirty="0">
                <a:solidFill>
                  <a:schemeClr val="tx1"/>
                </a:solidFill>
                <a:latin typeface="Times New Roman" panose="02020603050405020304" charset="0"/>
                <a:ea typeface="方正大黑体_GBK" panose="02010600010101010101" charset="-122"/>
                <a:cs typeface="方正大黑体_GBK" panose="02010600010101010101" charset="-122"/>
              </a:rPr>
              <a:t>  </a:t>
            </a:r>
            <a:r>
              <a:rPr lang="zh-CN" sz="3000" b="1" dirty="0">
                <a:solidFill>
                  <a:schemeClr val="tx1"/>
                </a:solidFill>
                <a:latin typeface="Times New Roman" panose="02020603050405020304" charset="0"/>
                <a:ea typeface="方正大黑体_GBK" panose="02010600010101010101" charset="-122"/>
                <a:cs typeface="方正大黑体_GBK" panose="02010600010101010101" charset="-122"/>
              </a:rPr>
              <a:t>账簿启用登记</a:t>
            </a:r>
            <a:endParaRPr lang="zh-CN" altLang="en-US" sz="3000" b="1" dirty="0">
              <a:solidFill>
                <a:schemeClr val="tx1"/>
              </a:solidFill>
              <a:latin typeface="Times New Roman" panose="02020603050405020304" charset="0"/>
              <a:ea typeface="方正大黑体_GBK" panose="02010600010101010101" charset="-122"/>
              <a:cs typeface="方正大黑体_GBK" panose="02010600010101010101" charset="-122"/>
            </a:endParaRPr>
          </a:p>
          <a:p>
            <a:pPr marL="0" indent="0" algn="l" eaLnBrk="1" latinLnBrk="0" hangingPunct="1">
              <a:lnSpc>
                <a:spcPct val="150000"/>
              </a:lnSpc>
              <a:spcBef>
                <a:spcPts val="0"/>
              </a:spcBef>
              <a:buClr>
                <a:srgbClr val="E115C9"/>
              </a:buClr>
              <a:buNone/>
            </a:pPr>
            <a:r>
              <a:rPr lang="zh-CN" altLang="en-US" sz="3000" b="1" dirty="0">
                <a:solidFill>
                  <a:schemeClr val="tx1"/>
                </a:solidFill>
                <a:latin typeface="Times New Roman" panose="02020603050405020304" charset="0"/>
                <a:ea typeface="方正大黑体_GBK" panose="02010600010101010101" charset="-122"/>
                <a:cs typeface="方正大黑体_GBK" panose="02010600010101010101" charset="-122"/>
              </a:rPr>
              <a:t>任务二</a:t>
            </a:r>
            <a:r>
              <a:rPr lang="en-US" altLang="zh-CN" sz="3000" b="1" dirty="0">
                <a:solidFill>
                  <a:schemeClr val="tx1"/>
                </a:solidFill>
                <a:latin typeface="Times New Roman" panose="02020603050405020304" charset="0"/>
                <a:ea typeface="方正大黑体_GBK" panose="02010600010101010101" charset="-122"/>
                <a:cs typeface="方正大黑体_GBK" panose="02010600010101010101" charset="-122"/>
              </a:rPr>
              <a:t>   </a:t>
            </a:r>
            <a:r>
              <a:rPr lang="zh-CN" altLang="en-US" sz="3000" b="1" dirty="0">
                <a:solidFill>
                  <a:schemeClr val="tx1"/>
                </a:solidFill>
                <a:latin typeface="Times New Roman" panose="02020603050405020304" charset="0"/>
                <a:ea typeface="方正大黑体_GBK" panose="02010600010101010101" charset="-122"/>
                <a:cs typeface="方正大黑体_GBK" panose="02010600010101010101" charset="-122"/>
              </a:rPr>
              <a:t>初始建账</a:t>
            </a:r>
            <a:endParaRPr lang="zh-CN" altLang="en-US" sz="3000" b="1" dirty="0">
              <a:solidFill>
                <a:schemeClr val="tx1"/>
              </a:solidFill>
              <a:latin typeface="Times New Roman" panose="02020603050405020304" charset="0"/>
              <a:ea typeface="方正大黑体_GBK" panose="02010600010101010101" charset="-122"/>
              <a:cs typeface="方正大黑体_GBK" panose="02010600010101010101" charset="-122"/>
            </a:endParaRPr>
          </a:p>
        </p:txBody>
      </p:sp>
    </p:spTree>
  </p:cSld>
  <p:clrMapOvr>
    <a:masterClrMapping/>
  </p:clrMapOvr>
  <p:transition spd="med">
    <p:wheel spokes="8"/>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5" name="灯片编号占位符 3"/>
          <p:cNvSpPr txBox="1">
            <a:spLocks noGrp="1"/>
          </p:cNvSpPr>
          <p:nvPr>
            <p:ph type="sldNum" sz="quarter" idx="12"/>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7" name="Line 7"/>
          <p:cNvSpPr/>
          <p:nvPr/>
        </p:nvSpPr>
        <p:spPr>
          <a:xfrm>
            <a:off x="1524000" y="549275"/>
            <a:ext cx="3635375" cy="0"/>
          </a:xfrm>
          <a:prstGeom prst="line">
            <a:avLst/>
          </a:prstGeom>
          <a:ln w="9525">
            <a:noFill/>
          </a:ln>
        </p:spPr>
      </p:sp>
      <p:sp>
        <p:nvSpPr>
          <p:cNvPr id="3" name="文本框 2"/>
          <p:cNvSpPr txBox="1"/>
          <p:nvPr/>
        </p:nvSpPr>
        <p:spPr>
          <a:xfrm>
            <a:off x="0" y="304006"/>
            <a:ext cx="3929743" cy="829945"/>
          </a:xfrm>
          <a:prstGeom prst="rect">
            <a:avLst/>
          </a:prstGeom>
          <a:solidFill>
            <a:schemeClr val="bg2">
              <a:lumMod val="85000"/>
            </a:schemeClr>
          </a:solidFill>
        </p:spPr>
        <p:txBody>
          <a:bodyPr wrap="square">
            <a:spAutoFit/>
          </a:bodyPr>
          <a:lstStyle/>
          <a:p>
            <a:pPr lvl="0" indent="268605" fontAlgn="base">
              <a:lnSpc>
                <a:spcPct val="150000"/>
              </a:lnSpc>
              <a:spcBef>
                <a:spcPct val="0"/>
              </a:spcBef>
              <a:spcAft>
                <a:spcPct val="0"/>
              </a:spcAft>
              <a:defRPr/>
            </a:pPr>
            <a:r>
              <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任务二   初始建账</a:t>
            </a:r>
            <a:endPar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5" name="文本框 4"/>
          <p:cNvSpPr txBox="1"/>
          <p:nvPr/>
        </p:nvSpPr>
        <p:spPr>
          <a:xfrm>
            <a:off x="816771" y="1472823"/>
            <a:ext cx="10493829" cy="3912353"/>
          </a:xfrm>
          <a:prstGeom prst="rect">
            <a:avLst/>
          </a:prstGeom>
          <a:solidFill>
            <a:schemeClr val="bg2">
              <a:lumMod val="95000"/>
            </a:schemeClr>
          </a:solidFill>
          <a:ln w="38100">
            <a:solidFill>
              <a:schemeClr val="accent1"/>
            </a:solidFill>
          </a:ln>
        </p:spPr>
        <p:txBody>
          <a:bodyPr wrap="square">
            <a:spAutoFit/>
          </a:bodyPr>
          <a:lstStyle/>
          <a:p>
            <a:pPr marL="457200" lvl="0" indent="-457200" fontAlgn="base">
              <a:lnSpc>
                <a:spcPct val="150000"/>
              </a:lnSpc>
              <a:spcBef>
                <a:spcPct val="0"/>
              </a:spcBef>
              <a:spcAft>
                <a:spcPct val="0"/>
              </a:spcAft>
              <a:buFont typeface="Wingdings" panose="05000000000000000000" pitchFamily="2" charset="2"/>
              <a:buChar char="Ø"/>
              <a:defRPr/>
            </a:pPr>
            <a:r>
              <a:rPr lang="zh-CN" altLang="en-US" sz="2800" dirty="0">
                <a:latin typeface="方正粗黑宋简体" panose="02000000000000000000" charset="-122"/>
                <a:ea typeface="方正大黑体_GBK" panose="02010600010101010101" charset="-122"/>
              </a:rPr>
              <a:t>注意事项：</a:t>
            </a:r>
            <a:endParaRPr lang="en-US" altLang="zh-CN" sz="2800" dirty="0">
              <a:latin typeface="方正粗黑宋简体" panose="02000000000000000000" charset="-122"/>
              <a:ea typeface="方正大黑体_GBK" panose="02010600010101010101" charset="-122"/>
            </a:endParaRPr>
          </a:p>
          <a:p>
            <a:pPr marL="457200" lvl="0" indent="-457200" fontAlgn="base">
              <a:lnSpc>
                <a:spcPct val="150000"/>
              </a:lnSpc>
              <a:spcBef>
                <a:spcPct val="0"/>
              </a:spcBef>
              <a:spcAft>
                <a:spcPct val="0"/>
              </a:spcAft>
              <a:buFont typeface="Arial" panose="020B0604020202020204" pitchFamily="34" charset="0"/>
              <a:buChar char="•"/>
              <a:defRPr/>
            </a:pPr>
            <a:r>
              <a:rPr lang="zh-CN" altLang="en-US" sz="2800" dirty="0">
                <a:latin typeface="方正粗黑宋简体" panose="02000000000000000000" charset="-122"/>
                <a:ea typeface="方正大黑体_GBK" panose="02010600010101010101" charset="-122"/>
              </a:rPr>
              <a:t>总账正反两面建，但两类间都要留有 </a:t>
            </a:r>
            <a:r>
              <a:rPr lang="en-US" altLang="zh-CN" sz="2800" dirty="0">
                <a:latin typeface="方正粗黑宋简体" panose="02000000000000000000" charset="-122"/>
                <a:ea typeface="方正大黑体_GBK" panose="02010600010101010101" charset="-122"/>
              </a:rPr>
              <a:t>1 </a:t>
            </a:r>
            <a:r>
              <a:rPr lang="zh-CN" altLang="en-US" sz="2800" dirty="0">
                <a:latin typeface="方正粗黑宋简体" panose="02000000000000000000" charset="-122"/>
                <a:ea typeface="方正大黑体_GBK" panose="02010600010101010101" charset="-122"/>
              </a:rPr>
              <a:t>页空页。每一类开始都从正面建。</a:t>
            </a:r>
            <a:endParaRPr lang="en-US" altLang="zh-CN" sz="2800" dirty="0">
              <a:latin typeface="方正粗黑宋简体" panose="02000000000000000000" charset="-122"/>
              <a:ea typeface="方正大黑体_GBK" panose="02010600010101010101" charset="-122"/>
            </a:endParaRPr>
          </a:p>
          <a:p>
            <a:pPr marL="457200" indent="-457200" fontAlgn="base">
              <a:lnSpc>
                <a:spcPct val="150000"/>
              </a:lnSpc>
              <a:spcBef>
                <a:spcPct val="0"/>
              </a:spcBef>
              <a:spcAft>
                <a:spcPct val="0"/>
              </a:spcAft>
              <a:buFont typeface="Arial" panose="020B0604020202020204" pitchFamily="34" charset="0"/>
              <a:buChar char="•"/>
              <a:defRPr/>
            </a:pPr>
            <a:r>
              <a:rPr lang="zh-CN" altLang="en-US" sz="2800" dirty="0">
                <a:latin typeface="方正粗黑宋简体" panose="02000000000000000000" charset="-122"/>
                <a:ea typeface="方正大黑体_GBK" panose="02010600010101010101" charset="-122"/>
              </a:rPr>
              <a:t>总账按资产、负债、所有者权益、收入、费用、损益顺序排放。</a:t>
            </a:r>
            <a:endParaRPr lang="en-US" altLang="zh-CN" sz="2800" dirty="0">
              <a:latin typeface="方正粗黑宋简体" panose="02000000000000000000" charset="-122"/>
              <a:ea typeface="方正大黑体_GBK" panose="02010600010101010101" charset="-122"/>
            </a:endParaRPr>
          </a:p>
          <a:p>
            <a:pPr marL="457200" lvl="0" indent="-457200" fontAlgn="base">
              <a:lnSpc>
                <a:spcPct val="150000"/>
              </a:lnSpc>
              <a:spcBef>
                <a:spcPct val="0"/>
              </a:spcBef>
              <a:spcAft>
                <a:spcPct val="0"/>
              </a:spcAft>
              <a:buFont typeface="Arial" panose="020B0604020202020204" pitchFamily="34" charset="0"/>
              <a:buChar char="•"/>
              <a:defRPr/>
            </a:pPr>
            <a:r>
              <a:rPr lang="zh-CN" altLang="en-US" sz="2800" dirty="0">
                <a:latin typeface="方正粗黑宋简体" panose="02000000000000000000" charset="-122"/>
                <a:ea typeface="方正大黑体_GBK" panose="02010600010101010101" charset="-122"/>
              </a:rPr>
              <a:t>明细账正反两面建，每一类开始都从正面建。</a:t>
            </a:r>
            <a:endParaRPr lang="zh-CN" altLang="en-US" sz="2800" dirty="0">
              <a:latin typeface="方正粗黑宋简体" panose="02000000000000000000" charset="-122"/>
              <a:ea typeface="方正大黑体_GBK" panose="02010600010101010101" charset="-122"/>
            </a:endParaRPr>
          </a:p>
          <a:p>
            <a:pPr lvl="0" fontAlgn="base">
              <a:lnSpc>
                <a:spcPct val="150000"/>
              </a:lnSpc>
              <a:spcBef>
                <a:spcPct val="0"/>
              </a:spcBef>
              <a:spcAft>
                <a:spcPct val="0"/>
              </a:spcAft>
              <a:defRPr/>
            </a:pPr>
            <a:endParaRPr lang="zh-CN" altLang="en-US" sz="2800" dirty="0">
              <a:latin typeface="方正粗黑宋简体" panose="02000000000000000000" charset="-122"/>
              <a:ea typeface="方正大黑体_GBK" panose="02010600010101010101" charset="-122"/>
            </a:endParaRP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descr="7b0a2020202022776f7264617274223a2022220a7d0a"/>
          <p:cNvSpPr txBox="1"/>
          <p:nvPr/>
        </p:nvSpPr>
        <p:spPr>
          <a:xfrm>
            <a:off x="4027170" y="2719705"/>
            <a:ext cx="5281295" cy="1029970"/>
          </a:xfrm>
          <a:prstGeom prst="rect">
            <a:avLst/>
          </a:prstGeom>
          <a:noFill/>
        </p:spPr>
        <p:txBody>
          <a:bodyPr wrap="square" rtlCol="0">
            <a:spAutoFit/>
          </a:bodyPr>
          <a:p>
            <a:r>
              <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rPr>
              <a:t>感谢您的观看</a:t>
            </a:r>
            <a:endParaRPr lang="zh-CN" altLang="en-US" sz="6100" b="1">
              <a:ln w="5472">
                <a:solidFill>
                  <a:schemeClr val="bg1"/>
                </a:solidFill>
              </a:ln>
              <a:solidFill>
                <a:srgbClr val="4090FF"/>
              </a:solidFill>
              <a:effectLst>
                <a:outerShdw sx="103000" sy="103000" algn="ctr" rotWithShape="0">
                  <a:srgbClr val="4090FF">
                    <a:alpha val="100000"/>
                  </a:srgbClr>
                </a:outerShdw>
              </a:effectLst>
              <a:latin typeface="汉仪雅酷黑简" panose="00020600040101010101" charset="-122"/>
              <a:ea typeface="汉仪雅酷黑简" panose="00020600040101010101" charset="-122"/>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Content Placeholder 1"/>
          <p:cNvSpPr>
            <a:spLocks noGrp="1"/>
          </p:cNvSpPr>
          <p:nvPr>
            <p:ph idx="4294967295"/>
          </p:nvPr>
        </p:nvSpPr>
        <p:spPr>
          <a:xfrm>
            <a:off x="1529080" y="1430655"/>
            <a:ext cx="9015095" cy="4312920"/>
          </a:xfrm>
        </p:spPr>
        <p:txBody>
          <a:bodyPr/>
          <a:lstStyle/>
          <a:p>
            <a:pPr marL="0" indent="0" defTabSz="914400" latinLnBrk="0">
              <a:lnSpc>
                <a:spcPct val="150000"/>
              </a:lnSpc>
              <a:spcBef>
                <a:spcPts val="0"/>
              </a:spcBef>
              <a:buNone/>
              <a:tabLst>
                <a:tab pos="76200" algn="l"/>
                <a:tab pos="444500" algn="l"/>
              </a:tabLst>
            </a:pPr>
            <a:r>
              <a:rPr lang="zh-CN" altLang="en-US" sz="2800" dirty="0">
                <a:latin typeface="方正大黑体_GBK" panose="02010600010101010101" charset="-122"/>
                <a:ea typeface="方正大黑体_GBK" panose="02010600010101010101" charset="-122"/>
                <a:cs typeface="方正大黑体_GBK" panose="02010600010101010101" charset="-122"/>
              </a:rPr>
              <a:t>一、明确目标</a:t>
            </a:r>
            <a:endParaRPr lang="zh-CN" altLang="en-US" sz="2800" dirty="0">
              <a:latin typeface="方正大黑体_GBK" panose="02010600010101010101" charset="-122"/>
              <a:ea typeface="方正大黑体_GBK" panose="02010600010101010101" charset="-122"/>
              <a:cs typeface="方正大黑体_GBK" panose="02010600010101010101" charset="-122"/>
            </a:endParaRPr>
          </a:p>
          <a:p>
            <a:pPr marL="0" indent="0" defTabSz="914400" latinLnBrk="0">
              <a:lnSpc>
                <a:spcPct val="150000"/>
              </a:lnSpc>
              <a:spcBef>
                <a:spcPts val="0"/>
              </a:spcBef>
              <a:buNone/>
              <a:tabLst>
                <a:tab pos="76200" algn="l"/>
                <a:tab pos="444500" algn="l"/>
              </a:tabLst>
            </a:pPr>
            <a:r>
              <a:rPr lang="en-US" altLang="zh-CN" sz="2800" dirty="0">
                <a:latin typeface="方正大黑体_GBK" panose="02010600010101010101" charset="-122"/>
                <a:ea typeface="方正大黑体_GBK" panose="02010600010101010101" charset="-122"/>
                <a:cs typeface="方正大黑体_GBK" panose="02010600010101010101" charset="-122"/>
              </a:rPr>
              <a:t>1.</a:t>
            </a:r>
            <a:r>
              <a:rPr lang="zh-CN" altLang="en-US" sz="2800" dirty="0">
                <a:latin typeface="方正大黑体_GBK" panose="02010600010101010101" charset="-122"/>
                <a:ea typeface="方正大黑体_GBK" panose="02010600010101010101" charset="-122"/>
                <a:cs typeface="方正大黑体_GBK" panose="02010600010101010101" charset="-122"/>
              </a:rPr>
              <a:t>明确会计小写数字的规范要求</a:t>
            </a:r>
            <a:r>
              <a:rPr lang="en-US" altLang="zh-CN" sz="2800" dirty="0">
                <a:latin typeface="方正大黑体_GBK" panose="02010600010101010101" charset="-122"/>
                <a:ea typeface="方正大黑体_GBK" panose="02010600010101010101" charset="-122"/>
                <a:cs typeface="方正大黑体_GBK" panose="02010600010101010101" charset="-122"/>
              </a:rPr>
              <a:t> ;</a:t>
            </a:r>
            <a:endParaRPr lang="en-US" altLang="zh-CN" sz="2800" dirty="0">
              <a:latin typeface="方正大黑体_GBK" panose="02010600010101010101" charset="-122"/>
              <a:ea typeface="方正大黑体_GBK" panose="02010600010101010101" charset="-122"/>
              <a:cs typeface="方正大黑体_GBK" panose="02010600010101010101" charset="-122"/>
            </a:endParaRPr>
          </a:p>
          <a:p>
            <a:pPr marL="0" indent="0" defTabSz="914400" latinLnBrk="0">
              <a:lnSpc>
                <a:spcPct val="150000"/>
              </a:lnSpc>
              <a:spcBef>
                <a:spcPts val="0"/>
              </a:spcBef>
              <a:buNone/>
              <a:tabLst>
                <a:tab pos="76200" algn="l"/>
                <a:tab pos="444500" algn="l"/>
              </a:tabLst>
            </a:pPr>
            <a:r>
              <a:rPr lang="en-US" altLang="zh-CN" sz="2800" dirty="0">
                <a:latin typeface="方正大黑体_GBK" panose="02010600010101010101" charset="-122"/>
                <a:ea typeface="方正大黑体_GBK" panose="02010600010101010101" charset="-122"/>
                <a:cs typeface="方正大黑体_GBK" panose="02010600010101010101" charset="-122"/>
              </a:rPr>
              <a:t>2.</a:t>
            </a:r>
            <a:r>
              <a:rPr lang="zh-CN" altLang="en-US" sz="2800" dirty="0">
                <a:latin typeface="方正大黑体_GBK" panose="02010600010101010101" charset="-122"/>
                <a:ea typeface="方正大黑体_GBK" panose="02010600010101010101" charset="-122"/>
                <a:cs typeface="方正大黑体_GBK" panose="02010600010101010101" charset="-122"/>
              </a:rPr>
              <a:t>熟练掌握小写数字的书写技能</a:t>
            </a:r>
            <a:endParaRPr lang="zh-CN" altLang="en-US" sz="2800" dirty="0">
              <a:latin typeface="方正大黑体_GBK" panose="02010600010101010101" charset="-122"/>
              <a:ea typeface="方正大黑体_GBK" panose="02010600010101010101" charset="-122"/>
              <a:cs typeface="方正大黑体_GBK" panose="02010600010101010101" charset="-122"/>
            </a:endParaRPr>
          </a:p>
          <a:p>
            <a:pPr marL="0" indent="0" defTabSz="914400" latinLnBrk="0">
              <a:lnSpc>
                <a:spcPct val="150000"/>
              </a:lnSpc>
              <a:spcBef>
                <a:spcPts val="0"/>
              </a:spcBef>
              <a:buNone/>
              <a:tabLst>
                <a:tab pos="76200" algn="l"/>
                <a:tab pos="444500" algn="l"/>
              </a:tabLst>
            </a:pPr>
            <a:r>
              <a:rPr lang="zh-CN" altLang="en-US" sz="2800" dirty="0">
                <a:latin typeface="方正大黑体_GBK" panose="02010600010101010101" charset="-122"/>
                <a:ea typeface="方正大黑体_GBK" panose="02010600010101010101" charset="-122"/>
                <a:cs typeface="方正大黑体_GBK" panose="02010600010101010101" charset="-122"/>
              </a:rPr>
              <a:t>二、准备实训用品</a:t>
            </a:r>
            <a:endParaRPr lang="zh-CN" altLang="en-US" sz="2800" dirty="0">
              <a:latin typeface="方正大黑体_GBK" panose="02010600010101010101" charset="-122"/>
              <a:ea typeface="方正大黑体_GBK" panose="02010600010101010101" charset="-122"/>
              <a:cs typeface="方正大黑体_GBK" panose="02010600010101010101" charset="-122"/>
            </a:endParaRPr>
          </a:p>
          <a:p>
            <a:pPr marL="0" indent="0" defTabSz="914400" latinLnBrk="0">
              <a:lnSpc>
                <a:spcPct val="150000"/>
              </a:lnSpc>
              <a:spcBef>
                <a:spcPts val="0"/>
              </a:spcBef>
              <a:buNone/>
              <a:tabLst>
                <a:tab pos="76200" algn="l"/>
                <a:tab pos="444500" algn="l"/>
              </a:tabLst>
            </a:pPr>
            <a:r>
              <a:rPr lang="en-US" altLang="zh-CN" sz="2800" dirty="0">
                <a:latin typeface="方正大黑体_GBK" panose="02010600010101010101" charset="-122"/>
                <a:ea typeface="方正大黑体_GBK" panose="02010600010101010101" charset="-122"/>
                <a:cs typeface="方正大黑体_GBK" panose="02010600010101010101" charset="-122"/>
              </a:rPr>
              <a:t>1.</a:t>
            </a:r>
            <a:r>
              <a:rPr lang="zh-CN" altLang="en-US" sz="2800" dirty="0">
                <a:latin typeface="方正大黑体_GBK" panose="02010600010101010101" charset="-122"/>
                <a:ea typeface="方正大黑体_GBK" panose="02010600010101010101" charset="-122"/>
                <a:cs typeface="方正大黑体_GBK" panose="02010600010101010101" charset="-122"/>
              </a:rPr>
              <a:t>会计专用笔或钢笔</a:t>
            </a:r>
            <a:r>
              <a:rPr lang="en-US" altLang="zh-CN" sz="2800" dirty="0">
                <a:latin typeface="方正大黑体_GBK" panose="02010600010101010101" charset="-122"/>
                <a:ea typeface="方正大黑体_GBK" panose="02010600010101010101" charset="-122"/>
                <a:cs typeface="方正大黑体_GBK" panose="02010600010101010101" charset="-122"/>
              </a:rPr>
              <a:t>(</a:t>
            </a:r>
            <a:r>
              <a:rPr lang="zh-CN" altLang="en-US" sz="2800" dirty="0">
                <a:latin typeface="方正大黑体_GBK" panose="02010600010101010101" charset="-122"/>
                <a:ea typeface="方正大黑体_GBK" panose="02010600010101010101" charset="-122"/>
                <a:cs typeface="方正大黑体_GBK" panose="02010600010101010101" charset="-122"/>
              </a:rPr>
              <a:t>蓝黑或碳素墨水</a:t>
            </a:r>
            <a:r>
              <a:rPr lang="en-US" altLang="zh-CN" sz="2800" dirty="0">
                <a:latin typeface="方正大黑体_GBK" panose="02010600010101010101" charset="-122"/>
                <a:ea typeface="方正大黑体_GBK" panose="02010600010101010101" charset="-122"/>
                <a:cs typeface="方正大黑体_GBK" panose="02010600010101010101" charset="-122"/>
              </a:rPr>
              <a:t>)  ;</a:t>
            </a:r>
            <a:endParaRPr lang="en-US" altLang="zh-CN" sz="2800" dirty="0">
              <a:latin typeface="方正大黑体_GBK" panose="02010600010101010101" charset="-122"/>
              <a:ea typeface="方正大黑体_GBK" panose="02010600010101010101" charset="-122"/>
              <a:cs typeface="方正大黑体_GBK" panose="02010600010101010101" charset="-122"/>
            </a:endParaRPr>
          </a:p>
          <a:p>
            <a:pPr marL="0" indent="0" defTabSz="914400" latinLnBrk="0">
              <a:lnSpc>
                <a:spcPct val="150000"/>
              </a:lnSpc>
              <a:spcBef>
                <a:spcPts val="0"/>
              </a:spcBef>
              <a:buNone/>
              <a:tabLst>
                <a:tab pos="76200" algn="l"/>
                <a:tab pos="444500" algn="l"/>
              </a:tabLst>
            </a:pPr>
            <a:r>
              <a:rPr lang="en-US" altLang="zh-CN" sz="2800" dirty="0">
                <a:latin typeface="方正大黑体_GBK" panose="02010600010101010101" charset="-122"/>
                <a:ea typeface="方正大黑体_GBK" panose="02010600010101010101" charset="-122"/>
                <a:cs typeface="方正大黑体_GBK" panose="02010600010101010101" charset="-122"/>
              </a:rPr>
              <a:t>2.</a:t>
            </a:r>
            <a:r>
              <a:rPr lang="zh-CN" altLang="en-US" sz="2800" dirty="0">
                <a:latin typeface="方正大黑体_GBK" panose="02010600010101010101" charset="-122"/>
                <a:ea typeface="方正大黑体_GBK" panose="02010600010101010101" charset="-122"/>
                <a:cs typeface="方正大黑体_GBK" panose="02010600010101010101" charset="-122"/>
              </a:rPr>
              <a:t>会计数字练习用纸或账页。</a:t>
            </a:r>
            <a:endParaRPr lang="zh-CN" altLang="en-US" sz="2800" dirty="0">
              <a:latin typeface="方正大黑体_GBK" panose="02010600010101010101" charset="-122"/>
              <a:ea typeface="方正大黑体_GBK" panose="02010600010101010101" charset="-122"/>
              <a:cs typeface="方正大黑体_GBK" panose="02010600010101010101" charset="-122"/>
            </a:endParaRPr>
          </a:p>
        </p:txBody>
      </p:sp>
      <p:sp>
        <p:nvSpPr>
          <p:cNvPr id="140291" name="Title 2"/>
          <p:cNvSpPr>
            <a:spLocks noGrp="1"/>
          </p:cNvSpPr>
          <p:nvPr>
            <p:ph type="title" idx="4294967295"/>
          </p:nvPr>
        </p:nvSpPr>
        <p:spPr>
          <a:xfrm>
            <a:off x="1807845" y="367348"/>
            <a:ext cx="8229600" cy="725487"/>
          </a:xfrm>
        </p:spPr>
        <p:txBody>
          <a:bodyPr/>
          <a:lstStyle/>
          <a:p>
            <a:r>
              <a:rPr lang="zh-CN" altLang="en-US" sz="3200" dirty="0">
                <a:latin typeface="Arial" panose="020B0604020202020204" pitchFamily="34" charset="0"/>
                <a:ea typeface="方正大黑体" charset="0"/>
              </a:rPr>
              <a:t>任务一    </a:t>
            </a:r>
            <a:r>
              <a:rPr lang="en-US" altLang="zh-CN" sz="3200" dirty="0">
                <a:latin typeface="Arial" panose="020B0604020202020204" pitchFamily="34" charset="0"/>
                <a:ea typeface="方正大黑体" charset="0"/>
              </a:rPr>
              <a:t> </a:t>
            </a:r>
            <a:r>
              <a:rPr lang="zh-CN" altLang="en-US" sz="3200" dirty="0">
                <a:latin typeface="Arial" panose="020B0604020202020204" pitchFamily="34" charset="0"/>
                <a:ea typeface="方正大黑体" charset="0"/>
              </a:rPr>
              <a:t>规范书写会计小写数字</a:t>
            </a:r>
            <a:endParaRPr lang="zh-CN" altLang="en-US" sz="3200" dirty="0">
              <a:latin typeface="Arial" panose="020B0604020202020204" pitchFamily="34" charset="0"/>
              <a:ea typeface="方正大黑体" charset="0"/>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40290">
                                            <p:txEl>
                                              <p:pRg st="0" end="0"/>
                                            </p:txEl>
                                          </p:spTgt>
                                        </p:tgtEl>
                                        <p:attrNameLst>
                                          <p:attrName>style.visibility</p:attrName>
                                        </p:attrNameLst>
                                      </p:cBhvr>
                                      <p:to>
                                        <p:strVal val="visible"/>
                                      </p:to>
                                    </p:set>
                                    <p:anim calcmode="discrete" valueType="clr">
                                      <p:cBhvr override="childStyle">
                                        <p:cTn id="7" dur="80"/>
                                        <p:tgtEl>
                                          <p:spTgt spid="140290">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40290">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140290">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140290">
                                            <p:txEl>
                                              <p:pRg st="1" end="1"/>
                                            </p:txEl>
                                          </p:spTgt>
                                        </p:tgtEl>
                                        <p:attrNameLst>
                                          <p:attrName>style.visibility</p:attrName>
                                        </p:attrNameLst>
                                      </p:cBhvr>
                                      <p:to>
                                        <p:strVal val="visible"/>
                                      </p:to>
                                    </p:set>
                                    <p:anim calcmode="discrete" valueType="clr">
                                      <p:cBhvr override="childStyle">
                                        <p:cTn id="14" dur="80"/>
                                        <p:tgtEl>
                                          <p:spTgt spid="140290">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140290">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140290">
                                            <p:txEl>
                                              <p:pRg st="1" end="1"/>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140290">
                                            <p:txEl>
                                              <p:pRg st="2" end="2"/>
                                            </p:txEl>
                                          </p:spTgt>
                                        </p:tgtEl>
                                        <p:attrNameLst>
                                          <p:attrName>style.visibility</p:attrName>
                                        </p:attrNameLst>
                                      </p:cBhvr>
                                      <p:to>
                                        <p:strVal val="visible"/>
                                      </p:to>
                                    </p:set>
                                    <p:anim calcmode="discrete" valueType="clr">
                                      <p:cBhvr override="childStyle">
                                        <p:cTn id="21" dur="80"/>
                                        <p:tgtEl>
                                          <p:spTgt spid="140290">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140290">
                                            <p:txEl>
                                              <p:pRg st="2" end="2"/>
                                            </p:txEl>
                                          </p:spTgt>
                                        </p:tgtEl>
                                        <p:attrNameLst>
                                          <p:attrName>fillcolor</p:attrName>
                                        </p:attrNameLst>
                                      </p:cBhvr>
                                      <p:tavLst>
                                        <p:tav tm="0">
                                          <p:val>
                                            <p:clrVal>
                                              <a:schemeClr val="accent2"/>
                                            </p:clrVal>
                                          </p:val>
                                        </p:tav>
                                        <p:tav tm="50000">
                                          <p:val>
                                            <p:clrVal>
                                              <a:schemeClr val="hlink"/>
                                            </p:clrVal>
                                          </p:val>
                                        </p:tav>
                                      </p:tavLst>
                                    </p:anim>
                                    <p:set>
                                      <p:cBhvr>
                                        <p:cTn id="23" dur="80"/>
                                        <p:tgtEl>
                                          <p:spTgt spid="140290">
                                            <p:txEl>
                                              <p:pRg st="2" end="2"/>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grpId="0" nodeType="clickEffect">
                                  <p:stCondLst>
                                    <p:cond delay="0"/>
                                  </p:stCondLst>
                                  <p:iterate type="lt">
                                    <p:tmPct val="50000"/>
                                  </p:iterate>
                                  <p:childTnLst>
                                    <p:set>
                                      <p:cBhvr>
                                        <p:cTn id="27" dur="1" fill="hold">
                                          <p:stCondLst>
                                            <p:cond delay="0"/>
                                          </p:stCondLst>
                                        </p:cTn>
                                        <p:tgtEl>
                                          <p:spTgt spid="140290">
                                            <p:txEl>
                                              <p:pRg st="3" end="3"/>
                                            </p:txEl>
                                          </p:spTgt>
                                        </p:tgtEl>
                                        <p:attrNameLst>
                                          <p:attrName>style.visibility</p:attrName>
                                        </p:attrNameLst>
                                      </p:cBhvr>
                                      <p:to>
                                        <p:strVal val="visible"/>
                                      </p:to>
                                    </p:set>
                                    <p:anim calcmode="discrete" valueType="clr">
                                      <p:cBhvr override="childStyle">
                                        <p:cTn id="28" dur="80"/>
                                        <p:tgtEl>
                                          <p:spTgt spid="140290">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140290">
                                            <p:txEl>
                                              <p:pRg st="3" end="3"/>
                                            </p:txEl>
                                          </p:spTgt>
                                        </p:tgtEl>
                                        <p:attrNameLst>
                                          <p:attrName>fillcolor</p:attrName>
                                        </p:attrNameLst>
                                      </p:cBhvr>
                                      <p:tavLst>
                                        <p:tav tm="0">
                                          <p:val>
                                            <p:clrVal>
                                              <a:schemeClr val="accent2"/>
                                            </p:clrVal>
                                          </p:val>
                                        </p:tav>
                                        <p:tav tm="50000">
                                          <p:val>
                                            <p:clrVal>
                                              <a:schemeClr val="hlink"/>
                                            </p:clrVal>
                                          </p:val>
                                        </p:tav>
                                      </p:tavLst>
                                    </p:anim>
                                    <p:set>
                                      <p:cBhvr>
                                        <p:cTn id="30" dur="80"/>
                                        <p:tgtEl>
                                          <p:spTgt spid="140290">
                                            <p:txEl>
                                              <p:pRg st="3" end="3"/>
                                            </p:txEl>
                                          </p:spTgt>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27" presetClass="entr" presetSubtype="0" fill="hold" grpId="0" nodeType="clickEffect">
                                  <p:stCondLst>
                                    <p:cond delay="0"/>
                                  </p:stCondLst>
                                  <p:iterate type="lt">
                                    <p:tmPct val="50000"/>
                                  </p:iterate>
                                  <p:childTnLst>
                                    <p:set>
                                      <p:cBhvr>
                                        <p:cTn id="34" dur="1" fill="hold">
                                          <p:stCondLst>
                                            <p:cond delay="0"/>
                                          </p:stCondLst>
                                        </p:cTn>
                                        <p:tgtEl>
                                          <p:spTgt spid="140290">
                                            <p:txEl>
                                              <p:pRg st="4" end="4"/>
                                            </p:txEl>
                                          </p:spTgt>
                                        </p:tgtEl>
                                        <p:attrNameLst>
                                          <p:attrName>style.visibility</p:attrName>
                                        </p:attrNameLst>
                                      </p:cBhvr>
                                      <p:to>
                                        <p:strVal val="visible"/>
                                      </p:to>
                                    </p:set>
                                    <p:anim calcmode="discrete" valueType="clr">
                                      <p:cBhvr override="childStyle">
                                        <p:cTn id="35" dur="80"/>
                                        <p:tgtEl>
                                          <p:spTgt spid="140290">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140290">
                                            <p:txEl>
                                              <p:pRg st="4" end="4"/>
                                            </p:txEl>
                                          </p:spTgt>
                                        </p:tgtEl>
                                        <p:attrNameLst>
                                          <p:attrName>fillcolor</p:attrName>
                                        </p:attrNameLst>
                                      </p:cBhvr>
                                      <p:tavLst>
                                        <p:tav tm="0">
                                          <p:val>
                                            <p:clrVal>
                                              <a:schemeClr val="accent2"/>
                                            </p:clrVal>
                                          </p:val>
                                        </p:tav>
                                        <p:tav tm="50000">
                                          <p:val>
                                            <p:clrVal>
                                              <a:schemeClr val="hlink"/>
                                            </p:clrVal>
                                          </p:val>
                                        </p:tav>
                                      </p:tavLst>
                                    </p:anim>
                                    <p:set>
                                      <p:cBhvr>
                                        <p:cTn id="37" dur="80"/>
                                        <p:tgtEl>
                                          <p:spTgt spid="140290">
                                            <p:txEl>
                                              <p:pRg st="4" end="4"/>
                                            </p:txEl>
                                          </p:spTgt>
                                        </p:tgtEl>
                                        <p:attrNameLst>
                                          <p:attrName>fill.type</p:attrName>
                                        </p:attrNameLst>
                                      </p:cBhvr>
                                      <p:to>
                                        <p:strVal val="solid"/>
                                      </p:to>
                                    </p:set>
                                  </p:childTnLst>
                                </p:cTn>
                              </p:par>
                            </p:childTnLst>
                          </p:cTn>
                        </p:par>
                      </p:childTnLst>
                    </p:cTn>
                  </p:par>
                  <p:par>
                    <p:cTn id="38" fill="hold">
                      <p:stCondLst>
                        <p:cond delay="indefinite"/>
                      </p:stCondLst>
                      <p:childTnLst>
                        <p:par>
                          <p:cTn id="39" fill="hold">
                            <p:stCondLst>
                              <p:cond delay="0"/>
                            </p:stCondLst>
                            <p:childTnLst>
                              <p:par>
                                <p:cTn id="40" presetID="27" presetClass="entr" presetSubtype="0" fill="hold" grpId="0" nodeType="clickEffect">
                                  <p:stCondLst>
                                    <p:cond delay="0"/>
                                  </p:stCondLst>
                                  <p:iterate type="lt">
                                    <p:tmPct val="50000"/>
                                  </p:iterate>
                                  <p:childTnLst>
                                    <p:set>
                                      <p:cBhvr>
                                        <p:cTn id="41" dur="1" fill="hold">
                                          <p:stCondLst>
                                            <p:cond delay="0"/>
                                          </p:stCondLst>
                                        </p:cTn>
                                        <p:tgtEl>
                                          <p:spTgt spid="140290">
                                            <p:txEl>
                                              <p:pRg st="5" end="5"/>
                                            </p:txEl>
                                          </p:spTgt>
                                        </p:tgtEl>
                                        <p:attrNameLst>
                                          <p:attrName>style.visibility</p:attrName>
                                        </p:attrNameLst>
                                      </p:cBhvr>
                                      <p:to>
                                        <p:strVal val="visible"/>
                                      </p:to>
                                    </p:set>
                                    <p:anim calcmode="discrete" valueType="clr">
                                      <p:cBhvr override="childStyle">
                                        <p:cTn id="42" dur="80"/>
                                        <p:tgtEl>
                                          <p:spTgt spid="140290">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3" dur="80"/>
                                        <p:tgtEl>
                                          <p:spTgt spid="140290">
                                            <p:txEl>
                                              <p:pRg st="5" end="5"/>
                                            </p:txEl>
                                          </p:spTgt>
                                        </p:tgtEl>
                                        <p:attrNameLst>
                                          <p:attrName>fillcolor</p:attrName>
                                        </p:attrNameLst>
                                      </p:cBhvr>
                                      <p:tavLst>
                                        <p:tav tm="0">
                                          <p:val>
                                            <p:clrVal>
                                              <a:schemeClr val="accent2"/>
                                            </p:clrVal>
                                          </p:val>
                                        </p:tav>
                                        <p:tav tm="50000">
                                          <p:val>
                                            <p:clrVal>
                                              <a:schemeClr val="hlink"/>
                                            </p:clrVal>
                                          </p:val>
                                        </p:tav>
                                      </p:tavLst>
                                    </p:anim>
                                    <p:set>
                                      <p:cBhvr>
                                        <p:cTn id="44" dur="80"/>
                                        <p:tgtEl>
                                          <p:spTgt spid="140290">
                                            <p:txEl>
                                              <p:pRg st="5" end="5"/>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0" grpId="0" uiExpand="1" build="p"/>
      <p:bldP spid="140290" grpI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5" name="灯片编号占位符 3"/>
          <p:cNvSpPr txBox="1">
            <a:spLocks noGrp="1"/>
          </p:cNvSpPr>
          <p:nvPr>
            <p:ph type="sldNum" sz="quarter" idx="12"/>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7" name="Line 7"/>
          <p:cNvSpPr/>
          <p:nvPr/>
        </p:nvSpPr>
        <p:spPr>
          <a:xfrm>
            <a:off x="1524000" y="549275"/>
            <a:ext cx="3635375" cy="0"/>
          </a:xfrm>
          <a:prstGeom prst="line">
            <a:avLst/>
          </a:prstGeom>
          <a:ln w="9525">
            <a:noFill/>
          </a:ln>
        </p:spPr>
      </p:sp>
      <p:sp>
        <p:nvSpPr>
          <p:cNvPr id="13318" name="Rectangle 10"/>
          <p:cNvSpPr/>
          <p:nvPr/>
        </p:nvSpPr>
        <p:spPr>
          <a:xfrm>
            <a:off x="2063750" y="2871788"/>
            <a:ext cx="7480300" cy="460375"/>
          </a:xfrm>
          <a:prstGeom prst="rect">
            <a:avLst/>
          </a:prstGeom>
          <a:noFill/>
          <a:ln w="9525">
            <a:noFill/>
          </a:ln>
        </p:spPr>
        <p:txBody>
          <a:bodyPr anchor="ctr" anchorCtr="0">
            <a:spAutoFit/>
          </a:bodyPr>
          <a:lstStyle/>
          <a:p>
            <a:pPr marL="0" marR="0" lvl="0" indent="268605"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00000"/>
                </a:solidFill>
                <a:effectLst/>
                <a:uLnTx/>
                <a:uFillTx/>
                <a:latin typeface="宋体" panose="02010600030101010101" pitchFamily="2" charset="-122"/>
                <a:ea typeface="方正大黑体_GBK" panose="02010600010101010101" charset="-122"/>
                <a:cs typeface="+mn-cs"/>
              </a:rPr>
              <a:t> </a:t>
            </a:r>
            <a:endParaRPr kumimoji="0" lang="zh-CN" altLang="en-US" sz="2400" b="1" i="0" u="none" strike="noStrike" kern="1200" cap="none" spc="0" normalizeH="0" baseline="0" noProof="0" dirty="0">
              <a:ln>
                <a:noFill/>
              </a:ln>
              <a:solidFill>
                <a:srgbClr val="000000"/>
              </a:solidFill>
              <a:effectLst/>
              <a:uLnTx/>
              <a:uFillTx/>
              <a:latin typeface="宋体" panose="02010600030101010101" pitchFamily="2" charset="-122"/>
              <a:ea typeface="方正大黑体_GBK" panose="02010600010101010101" charset="-122"/>
              <a:cs typeface="+mn-cs"/>
            </a:endParaRPr>
          </a:p>
        </p:txBody>
      </p:sp>
      <p:sp>
        <p:nvSpPr>
          <p:cNvPr id="17413" name="Rectangle 12"/>
          <p:cNvSpPr>
            <a:spLocks noChangeArrowheads="1"/>
          </p:cNvSpPr>
          <p:nvPr/>
        </p:nvSpPr>
        <p:spPr bwMode="auto">
          <a:xfrm>
            <a:off x="585827" y="1276941"/>
            <a:ext cx="10816590" cy="2975879"/>
          </a:xfrm>
          <a:prstGeom prst="rect">
            <a:avLst/>
          </a:prstGeom>
          <a:noFill/>
          <a:ln w="9525">
            <a:noFill/>
            <a:miter lim="800000"/>
          </a:ln>
        </p:spPr>
        <p:txBody>
          <a:bodyPr wrap="square" anchor="ctr">
            <a:spAutoFit/>
          </a:bodyPr>
          <a:lstStyle/>
          <a:p>
            <a:pPr lvl="0" indent="268605" fontAlgn="base">
              <a:lnSpc>
                <a:spcPct val="150000"/>
              </a:lnSpc>
              <a:spcBef>
                <a:spcPct val="0"/>
              </a:spcBef>
              <a:spcAft>
                <a:spcPct val="0"/>
              </a:spcAft>
              <a:defRPr/>
            </a:pPr>
            <a:r>
              <a:rPr lang="zh-CN" altLang="en-US" sz="3200" b="1" dirty="0">
                <a:latin typeface="方正粗黑宋简体" panose="02000000000000000000" charset="-122"/>
                <a:ea typeface="方正大黑体_GBK" panose="02010600010101010101" charset="-122"/>
              </a:rPr>
              <a:t>一、账簿的意义</a:t>
            </a:r>
            <a:endParaRPr kumimoji="0" lang="en-US" sz="3200" b="1" i="0" u="none" strike="noStrike" kern="1200" cap="none" spc="0" normalizeH="0" baseline="0" noProof="0" dirty="0">
              <a:ln>
                <a:noFill/>
              </a:ln>
              <a:effectLst/>
              <a:uLnTx/>
              <a:uFillTx/>
              <a:latin typeface="方正粗黑宋简体" panose="02000000000000000000" charset="-122"/>
              <a:ea typeface="方正大黑体_GBK" panose="02010600010101010101" charset="-122"/>
            </a:endParaRPr>
          </a:p>
          <a:p>
            <a:pPr lvl="0" indent="268605" fontAlgn="base">
              <a:lnSpc>
                <a:spcPct val="150000"/>
              </a:lnSpc>
              <a:spcBef>
                <a:spcPct val="0"/>
              </a:spcBef>
              <a:spcAft>
                <a:spcPct val="0"/>
              </a:spcAft>
              <a:defRPr/>
            </a:pPr>
            <a:r>
              <a:rPr lang="zh-CN" altLang="en-US" sz="3200" dirty="0">
                <a:latin typeface="方正粗黑宋简体" panose="02000000000000000000" charset="-122"/>
                <a:ea typeface="方正大黑体_GBK" panose="02010600010101010101" charset="-122"/>
              </a:rPr>
              <a:t>会计账簿是以会计凭证为依据，序时地、分类地、系统地、完整地记录和反映各项经济业务的簿籍。它由具有一定格式又相互联接在一起的账页所组成。</a:t>
            </a:r>
            <a:endParaRPr kumimoji="0" lang="zh-CN" altLang="en-US" sz="3600" i="0" u="none" strike="noStrike" kern="1200" cap="none" spc="0" normalizeH="0" baseline="0" noProof="0" dirty="0">
              <a:ln>
                <a:noFill/>
              </a:ln>
              <a:effectLst/>
              <a:uLnTx/>
              <a:uFillTx/>
              <a:latin typeface="方正粗黑宋简体" panose="02000000000000000000" charset="-122"/>
              <a:ea typeface="方正大黑体_GBK" panose="02010600010101010101" charset="-122"/>
            </a:endParaRPr>
          </a:p>
        </p:txBody>
      </p:sp>
      <p:sp>
        <p:nvSpPr>
          <p:cNvPr id="4" name="文本框 3"/>
          <p:cNvSpPr txBox="1"/>
          <p:nvPr/>
        </p:nvSpPr>
        <p:spPr>
          <a:xfrm>
            <a:off x="0" y="304165"/>
            <a:ext cx="6003290" cy="829945"/>
          </a:xfrm>
          <a:prstGeom prst="rect">
            <a:avLst/>
          </a:prstGeom>
          <a:solidFill>
            <a:schemeClr val="bg2">
              <a:lumMod val="85000"/>
            </a:schemeClr>
          </a:solidFill>
        </p:spPr>
        <p:txBody>
          <a:bodyPr wrap="square">
            <a:spAutoFit/>
          </a:bodyPr>
          <a:lstStyle/>
          <a:p>
            <a:pPr lvl="0" indent="268605" fontAlgn="base">
              <a:lnSpc>
                <a:spcPct val="150000"/>
              </a:lnSpc>
              <a:spcBef>
                <a:spcPct val="0"/>
              </a:spcBef>
              <a:spcAft>
                <a:spcPct val="0"/>
              </a:spcAft>
              <a:defRPr/>
            </a:pPr>
            <a:r>
              <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任务一 账簿的启用登记</a:t>
            </a:r>
            <a:endPar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7413">
                                            <p:txEl>
                                              <p:pRg st="0" end="0"/>
                                            </p:txEl>
                                          </p:spTgt>
                                        </p:tgtEl>
                                        <p:attrNameLst>
                                          <p:attrName>style.visibility</p:attrName>
                                        </p:attrNameLst>
                                      </p:cBhvr>
                                      <p:to>
                                        <p:strVal val="visible"/>
                                      </p:to>
                                    </p:set>
                                    <p:animEffect transition="in" filter="box(in)">
                                      <p:cBhvr>
                                        <p:cTn id="7" dur="500"/>
                                        <p:tgtEl>
                                          <p:spTgt spid="174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5" name="灯片编号占位符 3"/>
          <p:cNvSpPr txBox="1">
            <a:spLocks noGrp="1"/>
          </p:cNvSpPr>
          <p:nvPr>
            <p:ph type="sldNum" sz="quarter" idx="12"/>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7" name="Line 7"/>
          <p:cNvSpPr/>
          <p:nvPr/>
        </p:nvSpPr>
        <p:spPr>
          <a:xfrm>
            <a:off x="1524000" y="549275"/>
            <a:ext cx="3635375" cy="0"/>
          </a:xfrm>
          <a:prstGeom prst="line">
            <a:avLst/>
          </a:prstGeom>
          <a:ln w="9525">
            <a:noFill/>
          </a:ln>
        </p:spPr>
      </p:sp>
      <p:sp>
        <p:nvSpPr>
          <p:cNvPr id="13318" name="Rectangle 10"/>
          <p:cNvSpPr/>
          <p:nvPr/>
        </p:nvSpPr>
        <p:spPr>
          <a:xfrm>
            <a:off x="2063750" y="2871788"/>
            <a:ext cx="7480300" cy="460375"/>
          </a:xfrm>
          <a:prstGeom prst="rect">
            <a:avLst/>
          </a:prstGeom>
          <a:noFill/>
          <a:ln w="9525">
            <a:noFill/>
          </a:ln>
        </p:spPr>
        <p:txBody>
          <a:bodyPr anchor="ctr" anchorCtr="0">
            <a:spAutoFit/>
          </a:bodyPr>
          <a:lstStyle/>
          <a:p>
            <a:pPr marL="0" marR="0" lvl="0" indent="268605"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00000"/>
                </a:solidFill>
                <a:effectLst/>
                <a:uLnTx/>
                <a:uFillTx/>
                <a:latin typeface="宋体" panose="02010600030101010101" pitchFamily="2" charset="-122"/>
                <a:ea typeface="方正大黑体_GBK" panose="02010600010101010101" charset="-122"/>
                <a:cs typeface="+mn-cs"/>
              </a:rPr>
              <a:t> </a:t>
            </a:r>
            <a:endParaRPr kumimoji="0" lang="zh-CN" altLang="en-US" sz="2400" b="1" i="0" u="none" strike="noStrike" kern="1200" cap="none" spc="0" normalizeH="0" baseline="0" noProof="0" dirty="0">
              <a:ln>
                <a:noFill/>
              </a:ln>
              <a:solidFill>
                <a:srgbClr val="000000"/>
              </a:solidFill>
              <a:effectLst/>
              <a:uLnTx/>
              <a:uFillTx/>
              <a:latin typeface="宋体" panose="02010600030101010101" pitchFamily="2" charset="-122"/>
              <a:ea typeface="方正大黑体_GBK" panose="02010600010101010101" charset="-122"/>
              <a:cs typeface="+mn-cs"/>
            </a:endParaRPr>
          </a:p>
        </p:txBody>
      </p:sp>
      <p:sp>
        <p:nvSpPr>
          <p:cNvPr id="17413" name="Rectangle 12"/>
          <p:cNvSpPr>
            <a:spLocks noChangeArrowheads="1"/>
          </p:cNvSpPr>
          <p:nvPr/>
        </p:nvSpPr>
        <p:spPr bwMode="auto">
          <a:xfrm>
            <a:off x="607599" y="1331789"/>
            <a:ext cx="10816590" cy="3714543"/>
          </a:xfrm>
          <a:prstGeom prst="rect">
            <a:avLst/>
          </a:prstGeom>
          <a:noFill/>
          <a:ln w="9525">
            <a:noFill/>
            <a:miter lim="800000"/>
          </a:ln>
        </p:spPr>
        <p:txBody>
          <a:bodyPr wrap="square" anchor="ctr">
            <a:spAutoFit/>
          </a:bodyPr>
          <a:lstStyle/>
          <a:p>
            <a:pPr lvl="0" indent="268605" fontAlgn="base">
              <a:lnSpc>
                <a:spcPct val="150000"/>
              </a:lnSpc>
              <a:spcBef>
                <a:spcPct val="0"/>
              </a:spcBef>
              <a:spcAft>
                <a:spcPct val="0"/>
              </a:spcAft>
              <a:defRPr/>
            </a:pPr>
            <a:r>
              <a:rPr lang="zh-CN" altLang="en-US" sz="3200" b="1" dirty="0">
                <a:solidFill>
                  <a:srgbClr val="002060"/>
                </a:solidFill>
                <a:latin typeface="方正粗黑宋简体" panose="02000000000000000000" charset="-122"/>
                <a:ea typeface="方正大黑体_GBK" panose="02010600010101010101" charset="-122"/>
              </a:rPr>
              <a:t>二、账簿的种类</a:t>
            </a:r>
            <a:endParaRPr kumimoji="0" lang="en-US" sz="3200" b="1" i="0" u="none" strike="noStrike" kern="1200" cap="none" spc="0" normalizeH="0" baseline="0" noProof="0" dirty="0">
              <a:ln>
                <a:noFill/>
              </a:ln>
              <a:solidFill>
                <a:srgbClr val="002060"/>
              </a:solidFill>
              <a:effectLst/>
              <a:uLnTx/>
              <a:uFillTx/>
              <a:latin typeface="方正粗黑宋简体" panose="02000000000000000000" charset="-122"/>
              <a:ea typeface="方正大黑体_GBK" panose="02010600010101010101" charset="-122"/>
            </a:endParaRPr>
          </a:p>
          <a:p>
            <a:pPr lvl="0" indent="268605" fontAlgn="base">
              <a:lnSpc>
                <a:spcPct val="150000"/>
              </a:lnSpc>
              <a:spcBef>
                <a:spcPct val="0"/>
              </a:spcBef>
              <a:spcAft>
                <a:spcPct val="0"/>
              </a:spcAft>
              <a:defRPr/>
            </a:pPr>
            <a:r>
              <a:rPr lang="en-US" altLang="zh-CN" sz="3200" dirty="0">
                <a:latin typeface="方正粗黑宋简体" panose="02000000000000000000" charset="-122"/>
                <a:ea typeface="方正大黑体_GBK" panose="02010600010101010101" charset="-122"/>
              </a:rPr>
              <a:t>1.	</a:t>
            </a:r>
            <a:r>
              <a:rPr lang="zh-CN" altLang="en-US" sz="3200" dirty="0">
                <a:latin typeface="方正粗黑宋简体" panose="02000000000000000000" charset="-122"/>
                <a:ea typeface="方正大黑体_GBK" panose="02010600010101010101" charset="-122"/>
              </a:rPr>
              <a:t>账簿按其用途可分为</a:t>
            </a:r>
            <a:r>
              <a:rPr lang="zh-CN" altLang="en-US" sz="3200" b="1" dirty="0">
                <a:solidFill>
                  <a:srgbClr val="C00000"/>
                </a:solidFill>
                <a:latin typeface="方正粗黑宋简体" panose="02000000000000000000" charset="-122"/>
                <a:ea typeface="方正大黑体_GBK" panose="02010600010101010101" charset="-122"/>
              </a:rPr>
              <a:t>序时账簿、分类账簿和备查账簿</a:t>
            </a:r>
            <a:r>
              <a:rPr lang="zh-CN" altLang="en-US" sz="3200" dirty="0">
                <a:latin typeface="方正粗黑宋简体" panose="02000000000000000000" charset="-122"/>
                <a:ea typeface="方正大黑体_GBK" panose="02010600010101010101" charset="-122"/>
              </a:rPr>
              <a:t>。</a:t>
            </a:r>
            <a:endParaRPr lang="zh-CN" altLang="en-US" sz="3200" dirty="0">
              <a:latin typeface="方正粗黑宋简体" panose="02000000000000000000" charset="-122"/>
              <a:ea typeface="方正大黑体_GBK" panose="02010600010101010101" charset="-122"/>
            </a:endParaRPr>
          </a:p>
          <a:p>
            <a:pPr lvl="0" indent="268605" fontAlgn="base">
              <a:lnSpc>
                <a:spcPct val="150000"/>
              </a:lnSpc>
              <a:spcBef>
                <a:spcPct val="0"/>
              </a:spcBef>
              <a:spcAft>
                <a:spcPct val="0"/>
              </a:spcAft>
              <a:defRPr/>
            </a:pPr>
            <a:r>
              <a:rPr lang="en-US" altLang="zh-CN" sz="3200" dirty="0">
                <a:latin typeface="方正粗黑宋简体" panose="02000000000000000000" charset="-122"/>
                <a:ea typeface="方正大黑体_GBK" panose="02010600010101010101" charset="-122"/>
              </a:rPr>
              <a:t>2.	</a:t>
            </a:r>
            <a:r>
              <a:rPr lang="zh-CN" altLang="en-US" sz="3200" dirty="0">
                <a:latin typeface="方正粗黑宋简体" panose="02000000000000000000" charset="-122"/>
                <a:ea typeface="方正大黑体_GBK" panose="02010600010101010101" charset="-122"/>
              </a:rPr>
              <a:t>账簿按其外表形式可分为</a:t>
            </a:r>
            <a:r>
              <a:rPr lang="zh-CN" altLang="en-US" sz="3200" b="1" dirty="0">
                <a:solidFill>
                  <a:srgbClr val="C00000"/>
                </a:solidFill>
                <a:latin typeface="方正粗黑宋简体" panose="02000000000000000000" charset="-122"/>
                <a:ea typeface="方正大黑体_GBK" panose="02010600010101010101" charset="-122"/>
              </a:rPr>
              <a:t>订本账、活页账和卡片账</a:t>
            </a:r>
            <a:r>
              <a:rPr lang="zh-CN" altLang="en-US" sz="3200" dirty="0">
                <a:latin typeface="方正粗黑宋简体" panose="02000000000000000000" charset="-122"/>
                <a:ea typeface="方正大黑体_GBK" panose="02010600010101010101" charset="-122"/>
              </a:rPr>
              <a:t>。</a:t>
            </a:r>
            <a:endParaRPr lang="zh-CN" altLang="en-US" sz="3200" dirty="0">
              <a:latin typeface="方正粗黑宋简体" panose="02000000000000000000" charset="-122"/>
              <a:ea typeface="方正大黑体_GBK" panose="02010600010101010101" charset="-122"/>
            </a:endParaRPr>
          </a:p>
          <a:p>
            <a:pPr lvl="0" indent="268605" fontAlgn="base">
              <a:lnSpc>
                <a:spcPct val="150000"/>
              </a:lnSpc>
              <a:spcBef>
                <a:spcPct val="0"/>
              </a:spcBef>
              <a:spcAft>
                <a:spcPct val="0"/>
              </a:spcAft>
              <a:defRPr/>
            </a:pPr>
            <a:r>
              <a:rPr lang="en-US" altLang="zh-CN" sz="3200" dirty="0">
                <a:latin typeface="方正粗黑宋简体" panose="02000000000000000000" charset="-122"/>
                <a:ea typeface="方正大黑体_GBK" panose="02010600010101010101" charset="-122"/>
              </a:rPr>
              <a:t>3.	</a:t>
            </a:r>
            <a:r>
              <a:rPr lang="zh-CN" altLang="en-US" sz="3200" dirty="0">
                <a:latin typeface="方正粗黑宋简体" panose="02000000000000000000" charset="-122"/>
                <a:ea typeface="方正大黑体_GBK" panose="02010600010101010101" charset="-122"/>
              </a:rPr>
              <a:t>账簿按账页格式可分为</a:t>
            </a:r>
            <a:r>
              <a:rPr lang="zh-CN" altLang="en-US" sz="3200" b="1" dirty="0">
                <a:solidFill>
                  <a:srgbClr val="C00000"/>
                </a:solidFill>
                <a:latin typeface="方正粗黑宋简体" panose="02000000000000000000" charset="-122"/>
                <a:ea typeface="方正大黑体_GBK" panose="02010600010101010101" charset="-122"/>
              </a:rPr>
              <a:t>三栏式、多栏式数量金额式和横线登记式</a:t>
            </a:r>
            <a:r>
              <a:rPr lang="zh-CN" altLang="en-US" sz="3200" dirty="0">
                <a:latin typeface="方正粗黑宋简体" panose="02000000000000000000" charset="-122"/>
                <a:ea typeface="方正大黑体_GBK" panose="02010600010101010101" charset="-122"/>
              </a:rPr>
              <a:t>。</a:t>
            </a:r>
            <a:endParaRPr lang="zh-CN" altLang="en-US" sz="3200" dirty="0">
              <a:latin typeface="方正粗黑宋简体" panose="02000000000000000000" charset="-122"/>
              <a:ea typeface="方正大黑体_GBK" panose="02010600010101010101" charset="-122"/>
            </a:endParaRPr>
          </a:p>
        </p:txBody>
      </p:sp>
      <p:sp>
        <p:nvSpPr>
          <p:cNvPr id="3" name="文本框 2"/>
          <p:cNvSpPr txBox="1"/>
          <p:nvPr/>
        </p:nvSpPr>
        <p:spPr>
          <a:xfrm>
            <a:off x="0" y="304165"/>
            <a:ext cx="5444490" cy="829945"/>
          </a:xfrm>
          <a:prstGeom prst="rect">
            <a:avLst/>
          </a:prstGeom>
          <a:solidFill>
            <a:schemeClr val="bg2">
              <a:lumMod val="85000"/>
            </a:schemeClr>
          </a:solidFill>
        </p:spPr>
        <p:txBody>
          <a:bodyPr wrap="square">
            <a:spAutoFit/>
          </a:bodyPr>
          <a:lstStyle/>
          <a:p>
            <a:pPr lvl="0" indent="268605" fontAlgn="base">
              <a:lnSpc>
                <a:spcPct val="150000"/>
              </a:lnSpc>
              <a:spcBef>
                <a:spcPct val="0"/>
              </a:spcBef>
              <a:spcAft>
                <a:spcPct val="0"/>
              </a:spcAft>
              <a:defRPr/>
            </a:pPr>
            <a:r>
              <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任务一 账簿的启用登记</a:t>
            </a:r>
            <a:endPar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7413">
                                            <p:txEl>
                                              <p:pRg st="0" end="0"/>
                                            </p:txEl>
                                          </p:spTgt>
                                        </p:tgtEl>
                                        <p:attrNameLst>
                                          <p:attrName>style.visibility</p:attrName>
                                        </p:attrNameLst>
                                      </p:cBhvr>
                                      <p:to>
                                        <p:strVal val="visible"/>
                                      </p:to>
                                    </p:set>
                                    <p:animEffect transition="in" filter="box(in)">
                                      <p:cBhvr>
                                        <p:cTn id="7" dur="500"/>
                                        <p:tgtEl>
                                          <p:spTgt spid="174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5" name="灯片编号占位符 3"/>
          <p:cNvSpPr txBox="1">
            <a:spLocks noGrp="1"/>
          </p:cNvSpPr>
          <p:nvPr>
            <p:ph type="sldNum" sz="quarter" idx="12"/>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7" name="Line 7"/>
          <p:cNvSpPr/>
          <p:nvPr/>
        </p:nvSpPr>
        <p:spPr>
          <a:xfrm>
            <a:off x="1524000" y="549275"/>
            <a:ext cx="3635375" cy="0"/>
          </a:xfrm>
          <a:prstGeom prst="line">
            <a:avLst/>
          </a:prstGeom>
          <a:ln w="9525">
            <a:noFill/>
          </a:ln>
        </p:spPr>
      </p:sp>
      <p:sp>
        <p:nvSpPr>
          <p:cNvPr id="13318" name="Rectangle 10"/>
          <p:cNvSpPr/>
          <p:nvPr/>
        </p:nvSpPr>
        <p:spPr>
          <a:xfrm>
            <a:off x="2063750" y="2871788"/>
            <a:ext cx="7480300" cy="460375"/>
          </a:xfrm>
          <a:prstGeom prst="rect">
            <a:avLst/>
          </a:prstGeom>
          <a:noFill/>
          <a:ln w="9525">
            <a:noFill/>
          </a:ln>
        </p:spPr>
        <p:txBody>
          <a:bodyPr anchor="ctr" anchorCtr="0">
            <a:spAutoFit/>
          </a:bodyPr>
          <a:lstStyle/>
          <a:p>
            <a:pPr marL="0" marR="0" lvl="0" indent="268605"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00000"/>
                </a:solidFill>
                <a:effectLst/>
                <a:uLnTx/>
                <a:uFillTx/>
                <a:latin typeface="宋体" panose="02010600030101010101" pitchFamily="2" charset="-122"/>
                <a:ea typeface="方正大黑体_GBK" panose="02010600010101010101" charset="-122"/>
                <a:cs typeface="+mn-cs"/>
              </a:rPr>
              <a:t> </a:t>
            </a:r>
            <a:endParaRPr kumimoji="0" lang="zh-CN" altLang="en-US" sz="2400" b="1" i="0" u="none" strike="noStrike" kern="1200" cap="none" spc="0" normalizeH="0" baseline="0" noProof="0" dirty="0">
              <a:ln>
                <a:noFill/>
              </a:ln>
              <a:solidFill>
                <a:srgbClr val="000000"/>
              </a:solidFill>
              <a:effectLst/>
              <a:uLnTx/>
              <a:uFillTx/>
              <a:latin typeface="宋体" panose="02010600030101010101" pitchFamily="2" charset="-122"/>
              <a:ea typeface="方正大黑体_GBK" panose="02010600010101010101" charset="-122"/>
              <a:cs typeface="+mn-cs"/>
            </a:endParaRPr>
          </a:p>
        </p:txBody>
      </p:sp>
      <p:sp>
        <p:nvSpPr>
          <p:cNvPr id="17413" name="Rectangle 12"/>
          <p:cNvSpPr>
            <a:spLocks noChangeArrowheads="1"/>
          </p:cNvSpPr>
          <p:nvPr/>
        </p:nvSpPr>
        <p:spPr bwMode="auto">
          <a:xfrm>
            <a:off x="494010" y="1106482"/>
            <a:ext cx="10816590" cy="759888"/>
          </a:xfrm>
          <a:prstGeom prst="rect">
            <a:avLst/>
          </a:prstGeom>
          <a:noFill/>
          <a:ln w="9525">
            <a:noFill/>
            <a:miter lim="800000"/>
          </a:ln>
        </p:spPr>
        <p:txBody>
          <a:bodyPr wrap="square" anchor="ctr">
            <a:spAutoFit/>
          </a:bodyPr>
          <a:lstStyle/>
          <a:p>
            <a:pPr lvl="0" indent="268605" fontAlgn="base">
              <a:lnSpc>
                <a:spcPct val="150000"/>
              </a:lnSpc>
              <a:spcBef>
                <a:spcPct val="0"/>
              </a:spcBef>
              <a:spcAft>
                <a:spcPct val="0"/>
              </a:spcAft>
              <a:defRPr/>
            </a:pPr>
            <a:r>
              <a:rPr lang="zh-CN" altLang="en-US" sz="3200" b="1" dirty="0">
                <a:solidFill>
                  <a:srgbClr val="002060"/>
                </a:solidFill>
                <a:latin typeface="方正粗黑宋简体" panose="02000000000000000000" charset="-122"/>
                <a:ea typeface="方正大黑体_GBK" panose="02010600010101010101" charset="-122"/>
              </a:rPr>
              <a:t>三、账簿启用页的填写</a:t>
            </a:r>
            <a:endParaRPr kumimoji="0" lang="en-US" sz="3200" b="1" i="0" u="none" strike="noStrike" kern="1200" cap="none" spc="0" normalizeH="0" baseline="0" noProof="0" dirty="0">
              <a:ln>
                <a:noFill/>
              </a:ln>
              <a:solidFill>
                <a:srgbClr val="002060"/>
              </a:solidFill>
              <a:effectLst/>
              <a:uLnTx/>
              <a:uFillTx/>
              <a:latin typeface="方正粗黑宋简体" panose="02000000000000000000" charset="-122"/>
              <a:ea typeface="方正大黑体_GBK" panose="02010600010101010101" charset="-122"/>
            </a:endParaRPr>
          </a:p>
        </p:txBody>
      </p:sp>
      <p:sp>
        <p:nvSpPr>
          <p:cNvPr id="3" name="文本框 2"/>
          <p:cNvSpPr txBox="1"/>
          <p:nvPr/>
        </p:nvSpPr>
        <p:spPr>
          <a:xfrm>
            <a:off x="0" y="304165"/>
            <a:ext cx="4984750" cy="829945"/>
          </a:xfrm>
          <a:prstGeom prst="rect">
            <a:avLst/>
          </a:prstGeom>
          <a:solidFill>
            <a:schemeClr val="bg2">
              <a:lumMod val="85000"/>
            </a:schemeClr>
          </a:solidFill>
        </p:spPr>
        <p:txBody>
          <a:bodyPr wrap="square">
            <a:spAutoFit/>
          </a:bodyPr>
          <a:lstStyle/>
          <a:p>
            <a:pPr lvl="0" indent="268605" fontAlgn="base">
              <a:lnSpc>
                <a:spcPct val="150000"/>
              </a:lnSpc>
              <a:spcBef>
                <a:spcPct val="0"/>
              </a:spcBef>
              <a:spcAft>
                <a:spcPct val="0"/>
              </a:spcAft>
              <a:defRPr/>
            </a:pPr>
            <a:r>
              <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任务一 账簿的启用登记</a:t>
            </a:r>
            <a:endPar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pic>
        <p:nvPicPr>
          <p:cNvPr id="2" name="图片 1"/>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5528065" y="1486426"/>
            <a:ext cx="5632060" cy="4696642"/>
          </a:xfrm>
          <a:prstGeom prst="rect">
            <a:avLst/>
          </a:prstGeom>
          <a:noFill/>
          <a:ln>
            <a:noFill/>
          </a:ln>
        </p:spPr>
      </p:pic>
      <p:sp>
        <p:nvSpPr>
          <p:cNvPr id="5" name="文本框 4"/>
          <p:cNvSpPr txBox="1"/>
          <p:nvPr/>
        </p:nvSpPr>
        <p:spPr>
          <a:xfrm>
            <a:off x="1031875" y="2244785"/>
            <a:ext cx="3953782" cy="2615524"/>
          </a:xfrm>
          <a:prstGeom prst="rect">
            <a:avLst/>
          </a:prstGeom>
          <a:noFill/>
        </p:spPr>
        <p:txBody>
          <a:bodyPr wrap="square">
            <a:spAutoFit/>
          </a:bodyPr>
          <a:lstStyle/>
          <a:p>
            <a:pPr lvl="0" indent="268605" fontAlgn="base">
              <a:lnSpc>
                <a:spcPct val="150000"/>
              </a:lnSpc>
              <a:spcBef>
                <a:spcPct val="0"/>
              </a:spcBef>
              <a:spcAft>
                <a:spcPct val="0"/>
              </a:spcAft>
              <a:defRPr/>
            </a:pPr>
            <a:r>
              <a:rPr lang="zh-CN" altLang="en-US" sz="2800" dirty="0">
                <a:latin typeface="方正粗黑宋简体" panose="02000000000000000000" charset="-122"/>
                <a:ea typeface="方正大黑体_GBK" panose="02010600010101010101" charset="-122"/>
              </a:rPr>
              <a:t>启用账簿必须在账簿的扉页上填列“账簿启用及接交表”，（注意使用蓝黑或碳素水笔）</a:t>
            </a:r>
            <a:endParaRPr lang="zh-CN" altLang="en-US" sz="2800" dirty="0">
              <a:latin typeface="方正粗黑宋简体" panose="02000000000000000000" charset="-122"/>
              <a:ea typeface="方正大黑体_GBK" panose="02010600010101010101"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7413">
                                            <p:txEl>
                                              <p:pRg st="0" end="0"/>
                                            </p:txEl>
                                          </p:spTgt>
                                        </p:tgtEl>
                                        <p:attrNameLst>
                                          <p:attrName>style.visibility</p:attrName>
                                        </p:attrNameLst>
                                      </p:cBhvr>
                                      <p:to>
                                        <p:strVal val="visible"/>
                                      </p:to>
                                    </p:set>
                                    <p:animEffect transition="in" filter="box(in)">
                                      <p:cBhvr>
                                        <p:cTn id="7" dur="500"/>
                                        <p:tgtEl>
                                          <p:spTgt spid="174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5" name="灯片编号占位符 3"/>
          <p:cNvSpPr txBox="1">
            <a:spLocks noGrp="1"/>
          </p:cNvSpPr>
          <p:nvPr>
            <p:ph type="sldNum" sz="quarter" idx="12"/>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7" name="Line 7"/>
          <p:cNvSpPr/>
          <p:nvPr/>
        </p:nvSpPr>
        <p:spPr>
          <a:xfrm>
            <a:off x="1524000" y="549275"/>
            <a:ext cx="3635375" cy="0"/>
          </a:xfrm>
          <a:prstGeom prst="line">
            <a:avLst/>
          </a:prstGeom>
          <a:ln w="9525">
            <a:noFill/>
          </a:ln>
        </p:spPr>
      </p:sp>
      <p:sp>
        <p:nvSpPr>
          <p:cNvPr id="3" name="文本框 2"/>
          <p:cNvSpPr txBox="1"/>
          <p:nvPr/>
        </p:nvSpPr>
        <p:spPr>
          <a:xfrm>
            <a:off x="0" y="304165"/>
            <a:ext cx="5554345" cy="829945"/>
          </a:xfrm>
          <a:prstGeom prst="rect">
            <a:avLst/>
          </a:prstGeom>
          <a:solidFill>
            <a:schemeClr val="bg2">
              <a:lumMod val="85000"/>
            </a:schemeClr>
          </a:solidFill>
        </p:spPr>
        <p:txBody>
          <a:bodyPr wrap="square">
            <a:spAutoFit/>
          </a:bodyPr>
          <a:lstStyle/>
          <a:p>
            <a:pPr lvl="0" indent="268605" fontAlgn="base">
              <a:lnSpc>
                <a:spcPct val="150000"/>
              </a:lnSpc>
              <a:spcBef>
                <a:spcPct val="0"/>
              </a:spcBef>
              <a:spcAft>
                <a:spcPct val="0"/>
              </a:spcAft>
              <a:defRPr/>
            </a:pPr>
            <a:r>
              <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任务一 账簿的启用登记</a:t>
            </a:r>
            <a:endPar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5" name="文本框 4"/>
          <p:cNvSpPr txBox="1"/>
          <p:nvPr/>
        </p:nvSpPr>
        <p:spPr>
          <a:xfrm>
            <a:off x="716189" y="1203689"/>
            <a:ext cx="3953782" cy="680699"/>
          </a:xfrm>
          <a:prstGeom prst="rect">
            <a:avLst/>
          </a:prstGeom>
          <a:noFill/>
        </p:spPr>
        <p:txBody>
          <a:bodyPr wrap="square">
            <a:spAutoFit/>
          </a:bodyPr>
          <a:lstStyle/>
          <a:p>
            <a:pPr marL="457200" lvl="0" indent="-457200" fontAlgn="base">
              <a:lnSpc>
                <a:spcPct val="150000"/>
              </a:lnSpc>
              <a:spcBef>
                <a:spcPct val="0"/>
              </a:spcBef>
              <a:spcAft>
                <a:spcPct val="0"/>
              </a:spcAft>
              <a:buFont typeface="Wingdings" panose="05000000000000000000" pitchFamily="2" charset="2"/>
              <a:buChar char="Ø"/>
              <a:defRPr/>
            </a:pPr>
            <a:r>
              <a:rPr lang="zh-CN" altLang="en-US" sz="2800" dirty="0">
                <a:latin typeface="方正粗黑宋简体" panose="02000000000000000000" charset="-122"/>
                <a:ea typeface="方正大黑体_GBK" panose="02010600010101010101" charset="-122"/>
              </a:rPr>
              <a:t>补充知识：印花税</a:t>
            </a:r>
            <a:endParaRPr lang="zh-CN" altLang="en-US" sz="2800" dirty="0">
              <a:latin typeface="方正粗黑宋简体" panose="02000000000000000000" charset="-122"/>
              <a:ea typeface="方正大黑体_GBK" panose="02010600010101010101" charset="-122"/>
            </a:endParaRPr>
          </a:p>
        </p:txBody>
      </p:sp>
      <p:sp>
        <p:nvSpPr>
          <p:cNvPr id="6" name="文本框 5"/>
          <p:cNvSpPr txBox="1"/>
          <p:nvPr/>
        </p:nvSpPr>
        <p:spPr>
          <a:xfrm>
            <a:off x="886732" y="2191479"/>
            <a:ext cx="10325554" cy="3351046"/>
          </a:xfrm>
          <a:prstGeom prst="rect">
            <a:avLst/>
          </a:prstGeom>
          <a:solidFill>
            <a:schemeClr val="bg2">
              <a:lumMod val="95000"/>
            </a:schemeClr>
          </a:solidFill>
          <a:ln w="28575">
            <a:solidFill>
              <a:schemeClr val="accent1"/>
            </a:solidFill>
          </a:ln>
        </p:spPr>
        <p:txBody>
          <a:bodyPr wrap="square">
            <a:spAutoFit/>
          </a:bodyPr>
          <a:lstStyle/>
          <a:p>
            <a:pPr marL="285750" indent="-285750">
              <a:lnSpc>
                <a:spcPct val="150000"/>
              </a:lnSpc>
              <a:buFont typeface="Arial" panose="020B0604020202020204" pitchFamily="34" charset="0"/>
              <a:buChar char="•"/>
            </a:pPr>
            <a:r>
              <a:rPr lang="zh-CN" altLang="zh-CN" sz="2400" b="1" kern="0" dirty="0">
                <a:solidFill>
                  <a:schemeClr val="accent1"/>
                </a:solidFill>
                <a:effectLst/>
                <a:latin typeface="微软雅黑" panose="020B0503020204020204" pitchFamily="34" charset="-122"/>
                <a:ea typeface="微软雅黑" panose="020B0503020204020204" pitchFamily="34" charset="-122"/>
                <a:cs typeface="华光小标宋_CNKI" panose="02000500000000000000" charset="-122"/>
              </a:rPr>
              <a:t>概念</a:t>
            </a:r>
            <a:r>
              <a:rPr lang="zh-CN" altLang="en-US" sz="2400" b="1" kern="0" dirty="0">
                <a:solidFill>
                  <a:schemeClr val="accent1"/>
                </a:solidFill>
                <a:effectLst/>
                <a:latin typeface="微软雅黑" panose="020B0503020204020204" pitchFamily="34" charset="-122"/>
                <a:ea typeface="微软雅黑" panose="020B0503020204020204" pitchFamily="34" charset="-122"/>
                <a:cs typeface="华光小标宋_CNKI" panose="02000500000000000000" charset="-122"/>
              </a:rPr>
              <a:t>：</a:t>
            </a: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印花税票是指在凭证上直接印有固定金额，专门用于征收印花税税款，并必须粘贴在应纳税凭证上的一种有价证券。按其票面金额可分为 </a:t>
            </a:r>
            <a:r>
              <a:rPr lang="en-US" altLang="zh-CN" sz="2400" kern="0" dirty="0">
                <a:effectLst/>
                <a:latin typeface="微软雅黑" panose="020B0503020204020204" pitchFamily="34" charset="-122"/>
                <a:ea typeface="微软雅黑" panose="020B0503020204020204" pitchFamily="34" charset="-122"/>
                <a:cs typeface="华光小标宋_CNKI" panose="02000500000000000000" charset="-122"/>
              </a:rPr>
              <a:t>1 </a:t>
            </a: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角、</a:t>
            </a:r>
            <a:r>
              <a:rPr lang="en-US" altLang="zh-CN" sz="2400" kern="0" dirty="0">
                <a:effectLst/>
                <a:latin typeface="微软雅黑" panose="020B0503020204020204" pitchFamily="34" charset="-122"/>
                <a:ea typeface="微软雅黑" panose="020B0503020204020204" pitchFamily="34" charset="-122"/>
                <a:cs typeface="华光小标宋_CNKI" panose="02000500000000000000" charset="-122"/>
              </a:rPr>
              <a:t>2 </a:t>
            </a: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角、</a:t>
            </a:r>
            <a:r>
              <a:rPr lang="en-US" altLang="zh-CN" sz="2400" kern="0" dirty="0">
                <a:effectLst/>
                <a:latin typeface="微软雅黑" panose="020B0503020204020204" pitchFamily="34" charset="-122"/>
                <a:ea typeface="微软雅黑" panose="020B0503020204020204" pitchFamily="34" charset="-122"/>
                <a:cs typeface="华光小标宋_CNKI" panose="02000500000000000000" charset="-122"/>
              </a:rPr>
              <a:t>5 </a:t>
            </a: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角、</a:t>
            </a:r>
            <a:r>
              <a:rPr lang="en-US" altLang="zh-CN" sz="2400" kern="0" dirty="0">
                <a:effectLst/>
                <a:latin typeface="微软雅黑" panose="020B0503020204020204" pitchFamily="34" charset="-122"/>
                <a:ea typeface="微软雅黑" panose="020B0503020204020204" pitchFamily="34" charset="-122"/>
                <a:cs typeface="华光小标宋_CNKI" panose="02000500000000000000" charset="-122"/>
              </a:rPr>
              <a:t>1 </a:t>
            </a: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元、</a:t>
            </a:r>
            <a:r>
              <a:rPr lang="en-US" altLang="zh-CN" sz="2400" kern="0" dirty="0">
                <a:effectLst/>
                <a:latin typeface="微软雅黑" panose="020B0503020204020204" pitchFamily="34" charset="-122"/>
                <a:ea typeface="微软雅黑" panose="020B0503020204020204" pitchFamily="34" charset="-122"/>
                <a:cs typeface="华光小标宋_CNKI" panose="02000500000000000000" charset="-122"/>
              </a:rPr>
              <a:t>2 </a:t>
            </a: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元、</a:t>
            </a:r>
            <a:r>
              <a:rPr lang="en-US" altLang="zh-CN" sz="2400" kern="0" dirty="0">
                <a:effectLst/>
                <a:latin typeface="微软雅黑" panose="020B0503020204020204" pitchFamily="34" charset="-122"/>
                <a:ea typeface="微软雅黑" panose="020B0503020204020204" pitchFamily="34" charset="-122"/>
                <a:cs typeface="华光小标宋_CNKI" panose="02000500000000000000" charset="-122"/>
              </a:rPr>
              <a:t>5 </a:t>
            </a: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元、</a:t>
            </a:r>
            <a:r>
              <a:rPr lang="en-US" altLang="zh-CN" sz="2400" kern="0" dirty="0">
                <a:effectLst/>
                <a:latin typeface="微软雅黑" panose="020B0503020204020204" pitchFamily="34" charset="-122"/>
                <a:ea typeface="微软雅黑" panose="020B0503020204020204" pitchFamily="34" charset="-122"/>
                <a:cs typeface="华光小标宋_CNKI" panose="02000500000000000000" charset="-122"/>
              </a:rPr>
              <a:t>10 </a:t>
            </a: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元、</a:t>
            </a:r>
            <a:r>
              <a:rPr lang="en-US" altLang="zh-CN" sz="2400" kern="0" dirty="0">
                <a:effectLst/>
                <a:latin typeface="微软雅黑" panose="020B0503020204020204" pitchFamily="34" charset="-122"/>
                <a:ea typeface="微软雅黑" panose="020B0503020204020204" pitchFamily="34" charset="-122"/>
                <a:cs typeface="华光小标宋_CNKI" panose="02000500000000000000" charset="-122"/>
              </a:rPr>
              <a:t>50 </a:t>
            </a: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元和 </a:t>
            </a:r>
            <a:r>
              <a:rPr lang="en-US" altLang="zh-CN" sz="2400" kern="0" dirty="0">
                <a:effectLst/>
                <a:latin typeface="微软雅黑" panose="020B0503020204020204" pitchFamily="34" charset="-122"/>
                <a:ea typeface="微软雅黑" panose="020B0503020204020204" pitchFamily="34" charset="-122"/>
                <a:cs typeface="华光小标宋_CNKI" panose="02000500000000000000" charset="-122"/>
              </a:rPr>
              <a:t>100 </a:t>
            </a: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元九种。</a:t>
            </a:r>
            <a:endParaRPr lang="en-US" altLang="zh-CN" sz="2400" kern="0" dirty="0">
              <a:effectLst/>
              <a:latin typeface="微软雅黑" panose="020B0503020204020204" pitchFamily="34" charset="-122"/>
              <a:ea typeface="微软雅黑" panose="020B0503020204020204" pitchFamily="34" charset="-122"/>
              <a:cs typeface="华光小标宋_CNKI" panose="02000500000000000000" charset="-122"/>
            </a:endParaRPr>
          </a:p>
          <a:p>
            <a:pPr marL="285750" indent="-285750">
              <a:lnSpc>
                <a:spcPct val="150000"/>
              </a:lnSpc>
              <a:buFont typeface="Arial" panose="020B0604020202020204" pitchFamily="34" charset="0"/>
              <a:buChar char="•"/>
            </a:pPr>
            <a:r>
              <a:rPr lang="zh-CN" altLang="en-US" sz="2400" b="1" kern="0" dirty="0">
                <a:solidFill>
                  <a:schemeClr val="accent1"/>
                </a:solidFill>
                <a:latin typeface="微软雅黑" panose="020B0503020204020204" pitchFamily="34" charset="-122"/>
                <a:ea typeface="微软雅黑" panose="020B0503020204020204" pitchFamily="34" charset="-122"/>
                <a:cs typeface="华光小标宋_CNKI" panose="02000500000000000000" charset="-122"/>
              </a:rPr>
              <a:t>购买及使用：</a:t>
            </a:r>
            <a:r>
              <a:rPr lang="zh-CN" altLang="zh-CN" sz="2400" kern="0" dirty="0">
                <a:effectLst/>
                <a:latin typeface="微软雅黑" panose="020B0503020204020204" pitchFamily="34" charset="-122"/>
                <a:ea typeface="微软雅黑" panose="020B0503020204020204" pitchFamily="34" charset="-122"/>
                <a:cs typeface="华光小标宋_CNKI" panose="02000500000000000000" charset="-122"/>
              </a:rPr>
              <a:t>它必须由纳税人向税务机关购买</a:t>
            </a:r>
            <a:r>
              <a:rPr lang="zh-CN" altLang="en-US" sz="2400" kern="0" dirty="0">
                <a:latin typeface="微软雅黑" panose="020B0503020204020204" pitchFamily="34" charset="-122"/>
                <a:ea typeface="微软雅黑" panose="020B0503020204020204" pitchFamily="34" charset="-122"/>
                <a:cs typeface="华光小标宋_CNKI" panose="02000500000000000000" charset="-122"/>
              </a:rPr>
              <a:t>，</a:t>
            </a:r>
            <a:r>
              <a:rPr lang="zh-CN" altLang="zh-CN" sz="2400" kern="0" dirty="0">
                <a:effectLst/>
                <a:latin typeface="微软雅黑" panose="020B0503020204020204" pitchFamily="34" charset="-122"/>
                <a:ea typeface="微软雅黑" panose="020B0503020204020204" pitchFamily="34" charset="-122"/>
                <a:cs typeface="华光小标宋_CNKI" panose="02000500000000000000" charset="-122"/>
              </a:rPr>
              <a:t>只有纳税人将购买的印花税票按应纳税额一次足额粘贴在应纳税凭证上，并由纳税人在每一枚税票的骑缝处盖戳注销或画销时，才表明纳税人已足额完税</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5" name="灯片编号占位符 3"/>
          <p:cNvSpPr txBox="1">
            <a:spLocks noGrp="1"/>
          </p:cNvSpPr>
          <p:nvPr>
            <p:ph type="sldNum" sz="quarter" idx="12"/>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7" name="Line 7"/>
          <p:cNvSpPr/>
          <p:nvPr/>
        </p:nvSpPr>
        <p:spPr>
          <a:xfrm>
            <a:off x="1524000" y="549275"/>
            <a:ext cx="3635375" cy="0"/>
          </a:xfrm>
          <a:prstGeom prst="line">
            <a:avLst/>
          </a:prstGeom>
          <a:ln w="9525">
            <a:noFill/>
          </a:ln>
        </p:spPr>
      </p:sp>
      <p:sp>
        <p:nvSpPr>
          <p:cNvPr id="3" name="文本框 2"/>
          <p:cNvSpPr txBox="1"/>
          <p:nvPr/>
        </p:nvSpPr>
        <p:spPr>
          <a:xfrm>
            <a:off x="0" y="304165"/>
            <a:ext cx="5388610" cy="829945"/>
          </a:xfrm>
          <a:prstGeom prst="rect">
            <a:avLst/>
          </a:prstGeom>
          <a:solidFill>
            <a:schemeClr val="bg2">
              <a:lumMod val="85000"/>
            </a:schemeClr>
          </a:solidFill>
        </p:spPr>
        <p:txBody>
          <a:bodyPr wrap="square">
            <a:spAutoFit/>
          </a:bodyPr>
          <a:lstStyle/>
          <a:p>
            <a:pPr lvl="0" indent="268605" fontAlgn="base">
              <a:lnSpc>
                <a:spcPct val="150000"/>
              </a:lnSpc>
              <a:spcBef>
                <a:spcPct val="0"/>
              </a:spcBef>
              <a:spcAft>
                <a:spcPct val="0"/>
              </a:spcAft>
              <a:defRPr/>
            </a:pPr>
            <a:r>
              <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任务一 账簿的启用登记</a:t>
            </a:r>
            <a:endPar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5" name="文本框 4"/>
          <p:cNvSpPr txBox="1"/>
          <p:nvPr/>
        </p:nvSpPr>
        <p:spPr>
          <a:xfrm>
            <a:off x="716189" y="1203689"/>
            <a:ext cx="3953782" cy="680699"/>
          </a:xfrm>
          <a:prstGeom prst="rect">
            <a:avLst/>
          </a:prstGeom>
          <a:noFill/>
        </p:spPr>
        <p:txBody>
          <a:bodyPr wrap="square">
            <a:spAutoFit/>
          </a:bodyPr>
          <a:lstStyle/>
          <a:p>
            <a:pPr marL="457200" lvl="0" indent="-457200" fontAlgn="base">
              <a:lnSpc>
                <a:spcPct val="150000"/>
              </a:lnSpc>
              <a:spcBef>
                <a:spcPct val="0"/>
              </a:spcBef>
              <a:spcAft>
                <a:spcPct val="0"/>
              </a:spcAft>
              <a:buFont typeface="Wingdings" panose="05000000000000000000" pitchFamily="2" charset="2"/>
              <a:buChar char="Ø"/>
              <a:defRPr/>
            </a:pPr>
            <a:r>
              <a:rPr lang="zh-CN" altLang="en-US" sz="2800" dirty="0">
                <a:latin typeface="方正粗黑宋简体" panose="02000000000000000000" charset="-122"/>
                <a:ea typeface="方正大黑体_GBK" panose="02010600010101010101" charset="-122"/>
              </a:rPr>
              <a:t>补充知识：印花税</a:t>
            </a:r>
            <a:endParaRPr lang="zh-CN" altLang="en-US" sz="2800" dirty="0">
              <a:latin typeface="方正粗黑宋简体" panose="02000000000000000000" charset="-122"/>
              <a:ea typeface="方正大黑体_GBK" panose="02010600010101010101" charset="-122"/>
            </a:endParaRPr>
          </a:p>
        </p:txBody>
      </p:sp>
      <p:sp>
        <p:nvSpPr>
          <p:cNvPr id="6" name="文本框 5"/>
          <p:cNvSpPr txBox="1"/>
          <p:nvPr/>
        </p:nvSpPr>
        <p:spPr>
          <a:xfrm>
            <a:off x="879742" y="2049965"/>
            <a:ext cx="10325554" cy="3905043"/>
          </a:xfrm>
          <a:prstGeom prst="rect">
            <a:avLst/>
          </a:prstGeom>
          <a:solidFill>
            <a:schemeClr val="bg2">
              <a:lumMod val="95000"/>
            </a:schemeClr>
          </a:solidFill>
          <a:ln w="28575">
            <a:solidFill>
              <a:schemeClr val="accent1"/>
            </a:solidFill>
          </a:ln>
        </p:spPr>
        <p:txBody>
          <a:bodyPr wrap="square">
            <a:spAutoFit/>
          </a:bodyPr>
          <a:lstStyle/>
          <a:p>
            <a:pPr marL="285750" indent="-285750">
              <a:lnSpc>
                <a:spcPct val="150000"/>
              </a:lnSpc>
              <a:buFont typeface="Arial" panose="020B0604020202020204" pitchFamily="34" charset="0"/>
              <a:buChar char="•"/>
            </a:pPr>
            <a:r>
              <a:rPr lang="zh-CN" altLang="en-US" sz="2400" b="1" kern="0" dirty="0">
                <a:solidFill>
                  <a:schemeClr val="accent1"/>
                </a:solidFill>
                <a:effectLst/>
                <a:latin typeface="微软雅黑" panose="020B0503020204020204" pitchFamily="34" charset="-122"/>
                <a:ea typeface="微软雅黑" panose="020B0503020204020204" pitchFamily="34" charset="-122"/>
                <a:cs typeface="华光小标宋_CNKI" panose="02000500000000000000" charset="-122"/>
              </a:rPr>
              <a:t>在启用账簿时缴纳印花税的注意事项：</a:t>
            </a:r>
            <a:endParaRPr lang="en-US" altLang="zh-CN" sz="2400" b="1" kern="0" dirty="0">
              <a:solidFill>
                <a:schemeClr val="accent1"/>
              </a:solidFill>
              <a:effectLst/>
              <a:latin typeface="微软雅黑" panose="020B0503020204020204" pitchFamily="34" charset="-122"/>
              <a:ea typeface="微软雅黑" panose="020B0503020204020204" pitchFamily="34" charset="-122"/>
              <a:cs typeface="华光小标宋_CNKI" panose="02000500000000000000" charset="-122"/>
            </a:endParaRPr>
          </a:p>
          <a:p>
            <a:pPr indent="457200">
              <a:lnSpc>
                <a:spcPct val="150000"/>
              </a:lnSpc>
            </a:pP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各单位用于经营活动的营业性账簿启用时，需要向政府缴纳印花税，只要按税法规定缴足印花税的营业账簿才具有法律效力。</a:t>
            </a:r>
            <a:endParaRPr lang="en-US" altLang="zh-CN" sz="2400" kern="0" dirty="0">
              <a:effectLst/>
              <a:latin typeface="微软雅黑" panose="020B0503020204020204" pitchFamily="34" charset="-122"/>
              <a:ea typeface="微软雅黑" panose="020B0503020204020204" pitchFamily="34" charset="-122"/>
              <a:cs typeface="华光小标宋_CNKI" panose="02000500000000000000" charset="-122"/>
            </a:endParaRPr>
          </a:p>
          <a:p>
            <a:pPr indent="457200">
              <a:lnSpc>
                <a:spcPct val="150000"/>
              </a:lnSpc>
            </a:pP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营业账簿的印花税，分别按资金账簿和其他账簿计征。记载资金的总分类账簿的计税依据以“实收资本”和“资本公积”两个账户所记载金额合计数的万分之二点五（</a:t>
            </a:r>
            <a:r>
              <a:rPr lang="en-US" altLang="zh-CN" sz="2400" kern="0" dirty="0">
                <a:effectLst/>
                <a:latin typeface="微软雅黑" panose="020B0503020204020204" pitchFamily="34" charset="-122"/>
                <a:ea typeface="微软雅黑" panose="020B0503020204020204" pitchFamily="34" charset="-122"/>
                <a:cs typeface="华光小标宋_CNKI" panose="02000500000000000000" charset="-122"/>
              </a:rPr>
              <a:t>0.025%</a:t>
            </a: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）缴纳印花税，其他账簿，包括日记账和各种明细账，都按册缴纳印花税，每册 </a:t>
            </a:r>
            <a:r>
              <a:rPr lang="en-US" altLang="zh-CN" sz="2400" kern="0" dirty="0">
                <a:effectLst/>
                <a:latin typeface="微软雅黑" panose="020B0503020204020204" pitchFamily="34" charset="-122"/>
                <a:ea typeface="微软雅黑" panose="020B0503020204020204" pitchFamily="34" charset="-122"/>
                <a:cs typeface="华光小标宋_CNKI" panose="02000500000000000000" charset="-122"/>
              </a:rPr>
              <a:t>5 </a:t>
            </a: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元。</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5" name="灯片编号占位符 3"/>
          <p:cNvSpPr txBox="1">
            <a:spLocks noGrp="1"/>
          </p:cNvSpPr>
          <p:nvPr>
            <p:ph type="sldNum" sz="quarter" idx="12"/>
          </p:nvPr>
        </p:nvSpPr>
        <p:spPr/>
        <p: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A0DB2DC-4C9A-4742-B13C-FB6460FD3503}" type="slidenum">
              <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17" name="Line 7"/>
          <p:cNvSpPr/>
          <p:nvPr/>
        </p:nvSpPr>
        <p:spPr>
          <a:xfrm>
            <a:off x="1524000" y="549275"/>
            <a:ext cx="3635375" cy="0"/>
          </a:xfrm>
          <a:prstGeom prst="line">
            <a:avLst/>
          </a:prstGeom>
          <a:ln w="9525">
            <a:noFill/>
          </a:ln>
        </p:spPr>
      </p:sp>
      <p:sp>
        <p:nvSpPr>
          <p:cNvPr id="3" name="文本框 2"/>
          <p:cNvSpPr txBox="1"/>
          <p:nvPr/>
        </p:nvSpPr>
        <p:spPr>
          <a:xfrm>
            <a:off x="0" y="304165"/>
            <a:ext cx="4983480" cy="829945"/>
          </a:xfrm>
          <a:prstGeom prst="rect">
            <a:avLst/>
          </a:prstGeom>
          <a:solidFill>
            <a:schemeClr val="bg2">
              <a:lumMod val="85000"/>
            </a:schemeClr>
          </a:solidFill>
        </p:spPr>
        <p:txBody>
          <a:bodyPr wrap="square">
            <a:spAutoFit/>
          </a:bodyPr>
          <a:lstStyle/>
          <a:p>
            <a:pPr lvl="0" indent="268605" fontAlgn="base">
              <a:lnSpc>
                <a:spcPct val="150000"/>
              </a:lnSpc>
              <a:spcBef>
                <a:spcPct val="0"/>
              </a:spcBef>
              <a:spcAft>
                <a:spcPct val="0"/>
              </a:spcAft>
              <a:defRPr/>
            </a:pPr>
            <a:r>
              <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rPr>
              <a:t>任务一 账簿的启用登记</a:t>
            </a:r>
            <a:endParaRPr lang="zh-CN" altLang="en-US" sz="3200" b="1" dirty="0">
              <a:ln w="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大黑体_GBK" panose="02010600010101010101" charset="-122"/>
            </a:endParaRPr>
          </a:p>
        </p:txBody>
      </p:sp>
      <p:sp>
        <p:nvSpPr>
          <p:cNvPr id="5" name="文本框 4"/>
          <p:cNvSpPr txBox="1"/>
          <p:nvPr/>
        </p:nvSpPr>
        <p:spPr>
          <a:xfrm>
            <a:off x="716189" y="1203689"/>
            <a:ext cx="3953782" cy="680699"/>
          </a:xfrm>
          <a:prstGeom prst="rect">
            <a:avLst/>
          </a:prstGeom>
          <a:noFill/>
        </p:spPr>
        <p:txBody>
          <a:bodyPr wrap="square">
            <a:spAutoFit/>
          </a:bodyPr>
          <a:lstStyle/>
          <a:p>
            <a:pPr marL="457200" lvl="0" indent="-457200" fontAlgn="base">
              <a:lnSpc>
                <a:spcPct val="150000"/>
              </a:lnSpc>
              <a:spcBef>
                <a:spcPct val="0"/>
              </a:spcBef>
              <a:spcAft>
                <a:spcPct val="0"/>
              </a:spcAft>
              <a:buFont typeface="Wingdings" panose="05000000000000000000" pitchFamily="2" charset="2"/>
              <a:buChar char="Ø"/>
              <a:defRPr/>
            </a:pPr>
            <a:r>
              <a:rPr lang="zh-CN" altLang="en-US" sz="2800" dirty="0">
                <a:latin typeface="方正粗黑宋简体" panose="02000000000000000000" charset="-122"/>
                <a:ea typeface="方正大黑体_GBK" panose="02010600010101010101" charset="-122"/>
              </a:rPr>
              <a:t>补充知识：印花税</a:t>
            </a:r>
            <a:endParaRPr lang="zh-CN" altLang="en-US" sz="2800" dirty="0">
              <a:latin typeface="方正粗黑宋简体" panose="02000000000000000000" charset="-122"/>
              <a:ea typeface="方正大黑体_GBK" panose="02010600010101010101" charset="-122"/>
            </a:endParaRPr>
          </a:p>
        </p:txBody>
      </p:sp>
      <p:sp>
        <p:nvSpPr>
          <p:cNvPr id="6" name="文本框 5"/>
          <p:cNvSpPr txBox="1"/>
          <p:nvPr/>
        </p:nvSpPr>
        <p:spPr>
          <a:xfrm>
            <a:off x="879742" y="2049965"/>
            <a:ext cx="10325554" cy="2243050"/>
          </a:xfrm>
          <a:prstGeom prst="rect">
            <a:avLst/>
          </a:prstGeom>
          <a:solidFill>
            <a:schemeClr val="bg2">
              <a:lumMod val="95000"/>
            </a:schemeClr>
          </a:solidFill>
          <a:ln w="28575">
            <a:solidFill>
              <a:schemeClr val="accent1"/>
            </a:solidFill>
          </a:ln>
        </p:spPr>
        <p:txBody>
          <a:bodyPr wrap="square">
            <a:spAutoFit/>
          </a:bodyPr>
          <a:lstStyle/>
          <a:p>
            <a:pPr marL="285750" indent="-285750">
              <a:lnSpc>
                <a:spcPct val="150000"/>
              </a:lnSpc>
              <a:buFont typeface="Arial" panose="020B0604020202020204" pitchFamily="34" charset="0"/>
              <a:buChar char="•"/>
            </a:pPr>
            <a:r>
              <a:rPr lang="zh-CN" altLang="en-US" sz="2400" b="1" kern="0" dirty="0">
                <a:solidFill>
                  <a:schemeClr val="accent1"/>
                </a:solidFill>
                <a:effectLst/>
                <a:latin typeface="微软雅黑" panose="020B0503020204020204" pitchFamily="34" charset="-122"/>
                <a:ea typeface="微软雅黑" panose="020B0503020204020204" pitchFamily="34" charset="-122"/>
                <a:cs typeface="华光小标宋_CNKI" panose="02000500000000000000" charset="-122"/>
              </a:rPr>
              <a:t>在启用账簿时缴纳印花税的注意事项：</a:t>
            </a:r>
            <a:endParaRPr lang="en-US" altLang="zh-CN" sz="2400" b="1" kern="0" dirty="0">
              <a:solidFill>
                <a:schemeClr val="accent1"/>
              </a:solidFill>
              <a:effectLst/>
              <a:latin typeface="微软雅黑" panose="020B0503020204020204" pitchFamily="34" charset="-122"/>
              <a:ea typeface="微软雅黑" panose="020B0503020204020204" pitchFamily="34" charset="-122"/>
              <a:cs typeface="华光小标宋_CNKI" panose="02000500000000000000" charset="-122"/>
            </a:endParaRPr>
          </a:p>
          <a:p>
            <a:pPr indent="457200">
              <a:lnSpc>
                <a:spcPct val="150000"/>
              </a:lnSpc>
            </a:pP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纳税人粘贴印花税票后，</a:t>
            </a:r>
            <a:r>
              <a:rPr lang="zh-CN" altLang="en-US" sz="2400" b="1" kern="0" dirty="0">
                <a:solidFill>
                  <a:srgbClr val="C00000"/>
                </a:solidFill>
                <a:effectLst/>
                <a:latin typeface="微软雅黑" panose="020B0503020204020204" pitchFamily="34" charset="-122"/>
                <a:ea typeface="微软雅黑" panose="020B0503020204020204" pitchFamily="34" charset="-122"/>
                <a:cs typeface="华光小标宋_CNKI" panose="02000500000000000000" charset="-122"/>
              </a:rPr>
              <a:t>应采用在印花税票上加盖印章或划线的方式进行注销或划销</a:t>
            </a:r>
            <a:r>
              <a:rPr lang="zh-CN" altLang="en-US" sz="2400" kern="0" dirty="0">
                <a:effectLst/>
                <a:latin typeface="微软雅黑" panose="020B0503020204020204" pitchFamily="34" charset="-122"/>
                <a:ea typeface="微软雅黑" panose="020B0503020204020204" pitchFamily="34" charset="-122"/>
                <a:cs typeface="华光小标宋_CNKI" panose="02000500000000000000" charset="-122"/>
              </a:rPr>
              <a:t>。注销或划销的目的是表明该印花税票已被使用，防止重复使用。例如，用钢笔或圆珠笔在印花税票上划两条横线，以示注销。</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ransition/>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8.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8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heme/theme1.xml><?xml version="1.0" encoding="utf-8"?>
<a:theme xmlns:a="http://schemas.openxmlformats.org/drawingml/2006/main" name="2_Office 主题​​">
  <a:themeElements>
    <a:clrScheme name="SM 预置配色-浅色">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
      <a:majorFont>
        <a:latin typeface="方正粗黑宋简体"/>
        <a:ea typeface="方正大黑体_GBK"/>
        <a:cs typeface=""/>
      </a:majorFont>
      <a:minorFont>
        <a:latin typeface="方正粗黑宋简体"/>
        <a:ea typeface="方正大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t" anchorCtr="0" compatLnSpc="1"/>
      <a:lstStyle>
        <a:defPPr>
          <a:defRPr kumimoji="0" sz="2400" b="0" i="0" u="none" strike="noStrike" cap="none" normalizeH="0" baseline="0" dirty="0" smtClean="0">
            <a:ln>
              <a:noFill/>
            </a:ln>
            <a:solidFill>
              <a:schemeClr val="tx1"/>
            </a:solidFill>
            <a:effectLst/>
            <a:latin typeface="Arial" panose="020B0604020202020204" pitchFamily="34" charset="0"/>
          </a:defRPr>
        </a:defPPr>
      </a:lstStyle>
      <a:style>
        <a:lnRef idx="0">
          <a:schemeClr val="accent5"/>
        </a:lnRef>
        <a:fillRef idx="3">
          <a:schemeClr val="accent5"/>
        </a:fillRef>
        <a:effectRef idx="3">
          <a:schemeClr val="accent5"/>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1721</Words>
  <Application>WPS 演示</Application>
  <PresentationFormat>宽屏</PresentationFormat>
  <Paragraphs>210</Paragraphs>
  <Slides>21</Slides>
  <Notes>2</Notes>
  <HiddenSlides>0</HiddenSlides>
  <MMClips>0</MMClips>
  <ScaleCrop>false</ScaleCrop>
  <HeadingPairs>
    <vt:vector size="6" baseType="variant">
      <vt:variant>
        <vt:lpstr>已用的字体</vt:lpstr>
      </vt:variant>
      <vt:variant>
        <vt:i4>16</vt:i4>
      </vt:variant>
      <vt:variant>
        <vt:lpstr>主题</vt:lpstr>
      </vt:variant>
      <vt:variant>
        <vt:i4>3</vt:i4>
      </vt:variant>
      <vt:variant>
        <vt:lpstr>幻灯片标题</vt:lpstr>
      </vt:variant>
      <vt:variant>
        <vt:i4>21</vt:i4>
      </vt:variant>
    </vt:vector>
  </HeadingPairs>
  <TitlesOfParts>
    <vt:vector size="40" baseType="lpstr">
      <vt:lpstr>Arial</vt:lpstr>
      <vt:lpstr>宋体</vt:lpstr>
      <vt:lpstr>Wingdings</vt:lpstr>
      <vt:lpstr>微软雅黑</vt:lpstr>
      <vt:lpstr>黑体</vt:lpstr>
      <vt:lpstr>Times New Roman</vt:lpstr>
      <vt:lpstr>隶书</vt:lpstr>
      <vt:lpstr>方正大黑体</vt:lpstr>
      <vt:lpstr>Times New Roman</vt:lpstr>
      <vt:lpstr>方正大黑体_GBK</vt:lpstr>
      <vt:lpstr>方正粗黑宋简体</vt:lpstr>
      <vt:lpstr>华光小标宋_CNKI</vt:lpstr>
      <vt:lpstr>Arial Unicode MS</vt:lpstr>
      <vt:lpstr>等线</vt:lpstr>
      <vt:lpstr>Calibri</vt:lpstr>
      <vt:lpstr>汉仪雅酷黑简</vt:lpstr>
      <vt:lpstr>2_Office 主题​​</vt:lpstr>
      <vt:lpstr>1_Office 主题​​</vt:lpstr>
      <vt:lpstr>3_Office 主题​​</vt:lpstr>
      <vt:lpstr>PowerPoint 演示文稿</vt:lpstr>
      <vt:lpstr>PowerPoint 演示文稿</vt:lpstr>
      <vt:lpstr>任务一     规范书写会计小写数字</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欢 屠</dc:creator>
  <cp:lastModifiedBy>Alice</cp:lastModifiedBy>
  <cp:revision>8</cp:revision>
  <dcterms:created xsi:type="dcterms:W3CDTF">2025-04-10T02:16:00Z</dcterms:created>
  <dcterms:modified xsi:type="dcterms:W3CDTF">2025-07-24T08:46:27Z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7A7E0F0D60F64AB1A60B72CBB1F6BE3C_12</vt:lpwstr>
  </property>
  <property fmtid="{D5CDD505-2E9C-101B-9397-08002B2CF9AE}" pid="3" name="KSOProductBuildVer">
    <vt:lpwstr>2052-12.1.0.21915</vt:lpwstr>
  </property>
</Properties>
</file>